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20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36"/>
  </p:notesMasterIdLst>
  <p:handoutMasterIdLst>
    <p:handoutMasterId r:id="rId37"/>
  </p:handoutMasterIdLst>
  <p:sldIdLst>
    <p:sldId id="367" r:id="rId5"/>
    <p:sldId id="2147483591" r:id="rId6"/>
    <p:sldId id="2147483611" r:id="rId7"/>
    <p:sldId id="2147482342" r:id="rId8"/>
    <p:sldId id="2147483592" r:id="rId9"/>
    <p:sldId id="2147483593" r:id="rId10"/>
    <p:sldId id="2147483594" r:id="rId11"/>
    <p:sldId id="2147483595" r:id="rId12"/>
    <p:sldId id="2147482348" r:id="rId13"/>
    <p:sldId id="369" r:id="rId14"/>
    <p:sldId id="2147482353" r:id="rId15"/>
    <p:sldId id="798" r:id="rId16"/>
    <p:sldId id="2147483596" r:id="rId17"/>
    <p:sldId id="2147482349" r:id="rId18"/>
    <p:sldId id="2147482355" r:id="rId19"/>
    <p:sldId id="2147483597" r:id="rId20"/>
    <p:sldId id="2147483598" r:id="rId21"/>
    <p:sldId id="2147483599" r:id="rId22"/>
    <p:sldId id="2147483603" r:id="rId23"/>
    <p:sldId id="2147483600" r:id="rId24"/>
    <p:sldId id="2147483601" r:id="rId25"/>
    <p:sldId id="2147483604" r:id="rId26"/>
    <p:sldId id="2147483612" r:id="rId27"/>
    <p:sldId id="2147483607" r:id="rId28"/>
    <p:sldId id="2147483609" r:id="rId29"/>
    <p:sldId id="2147483608" r:id="rId30"/>
    <p:sldId id="2147483605" r:id="rId31"/>
    <p:sldId id="2147483606" r:id="rId32"/>
    <p:sldId id="2147483610" r:id="rId33"/>
    <p:sldId id="2147483582" r:id="rId34"/>
    <p:sldId id="365" r:id="rId35"/>
  </p:sldIdLst>
  <p:sldSz cx="12192000" cy="6858000"/>
  <p:notesSz cx="6958013" cy="9947275"/>
  <p:embeddedFontLst>
    <p:embeddedFont>
      <p:font typeface="Nuu" panose="020B0604020202020204" charset="0"/>
      <p:regular r:id="rId38"/>
      <p:bold r:id="rId39"/>
    </p:embeddedFont>
    <p:embeddedFont>
      <p:font typeface="Nuu Light" panose="020B0604020202020204" charset="0"/>
      <p:regular r:id="rId40"/>
    </p:embeddedFont>
    <p:embeddedFont>
      <p:font typeface="TDC NET" panose="00000500000000000000" pitchFamily="2" charset="0"/>
      <p:regular r:id="rId41"/>
      <p:bold r:id="rId42"/>
      <p:italic r:id="rId43"/>
    </p:embeddedFont>
    <p:embeddedFont>
      <p:font typeface="TDC NET Bold" panose="00000800000000000000" pitchFamily="2" charset="0"/>
      <p:bold r:id="rId44"/>
    </p:embeddedFont>
    <p:embeddedFont>
      <p:font typeface="TDC NET Office" panose="00000500000000000000" pitchFamily="2" charset="0"/>
      <p:regular r:id="rId45"/>
      <p:bold r:id="rId46"/>
      <p:italic r:id="rId47"/>
      <p:boldItalic r:id="rId48"/>
    </p:embeddedFont>
  </p:embeddedFontLst>
  <p:custDataLst>
    <p:tags r:id="rId4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6" name="Author" initials="A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D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2533" autoAdjust="0"/>
  </p:normalViewPr>
  <p:slideViewPr>
    <p:cSldViewPr snapToGrid="0" showGuides="1">
      <p:cViewPr varScale="1">
        <p:scale>
          <a:sx n="109" d="100"/>
          <a:sy n="109" d="100"/>
        </p:scale>
        <p:origin x="926" y="8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05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2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commentAuthors" Target="commentAuthors.xml"/><Relationship Id="rId55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7.fntdata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0" Type="http://schemas.openxmlformats.org/officeDocument/2006/relationships/slide" Target="slides/slide16.xml"/><Relationship Id="rId41" Type="http://schemas.openxmlformats.org/officeDocument/2006/relationships/font" Target="fonts/font4.fntdata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49" Type="http://schemas.openxmlformats.org/officeDocument/2006/relationships/tags" Target="tags/tag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se-Marie Nedergaard" userId="52266add-391b-47db-b7f8-6d2699ca3d55" providerId="ADAL" clId="{77B8D9A6-D7B1-4312-BB7A-7913EFE0D1F6}"/>
    <pc:docChg chg="undo custSel addSld delSld modSld sldOrd">
      <pc:chgData name="Else-Marie Nedergaard" userId="52266add-391b-47db-b7f8-6d2699ca3d55" providerId="ADAL" clId="{77B8D9A6-D7B1-4312-BB7A-7913EFE0D1F6}" dt="2025-09-10T11:05:08.683" v="2812" actId="20577"/>
      <pc:docMkLst>
        <pc:docMk/>
      </pc:docMkLst>
      <pc:sldChg chg="modSp mod">
        <pc:chgData name="Else-Marie Nedergaard" userId="52266add-391b-47db-b7f8-6d2699ca3d55" providerId="ADAL" clId="{77B8D9A6-D7B1-4312-BB7A-7913EFE0D1F6}" dt="2025-09-10T10:04:23.356" v="1083" actId="20577"/>
        <pc:sldMkLst>
          <pc:docMk/>
          <pc:sldMk cId="356479851" sldId="367"/>
        </pc:sldMkLst>
        <pc:spChg chg="mod">
          <ac:chgData name="Else-Marie Nedergaard" userId="52266add-391b-47db-b7f8-6d2699ca3d55" providerId="ADAL" clId="{77B8D9A6-D7B1-4312-BB7A-7913EFE0D1F6}" dt="2025-09-10T10:04:23.356" v="1083" actId="20577"/>
          <ac:spMkLst>
            <pc:docMk/>
            <pc:sldMk cId="356479851" sldId="367"/>
            <ac:spMk id="8" creationId="{0B1273DB-336F-7CA3-9811-70A44CCA8979}"/>
          </ac:spMkLst>
        </pc:spChg>
        <pc:spChg chg="mod">
          <ac:chgData name="Else-Marie Nedergaard" userId="52266add-391b-47db-b7f8-6d2699ca3d55" providerId="ADAL" clId="{77B8D9A6-D7B1-4312-BB7A-7913EFE0D1F6}" dt="2025-09-10T10:04:09.273" v="1082" actId="20577"/>
          <ac:spMkLst>
            <pc:docMk/>
            <pc:sldMk cId="356479851" sldId="367"/>
            <ac:spMk id="10" creationId="{E8F7933D-A047-96E3-F1C6-E74E466579E0}"/>
          </ac:spMkLst>
        </pc:spChg>
      </pc:sldChg>
      <pc:sldChg chg="addSp delSp modSp mod">
        <pc:chgData name="Else-Marie Nedergaard" userId="52266add-391b-47db-b7f8-6d2699ca3d55" providerId="ADAL" clId="{77B8D9A6-D7B1-4312-BB7A-7913EFE0D1F6}" dt="2025-09-10T09:41:08.888" v="158" actId="20577"/>
        <pc:sldMkLst>
          <pc:docMk/>
          <pc:sldMk cId="3212979573" sldId="798"/>
        </pc:sldMkLst>
        <pc:spChg chg="add">
          <ac:chgData name="Else-Marie Nedergaard" userId="52266add-391b-47db-b7f8-6d2699ca3d55" providerId="ADAL" clId="{77B8D9A6-D7B1-4312-BB7A-7913EFE0D1F6}" dt="2025-09-10T09:40:35.859" v="87"/>
          <ac:spMkLst>
            <pc:docMk/>
            <pc:sldMk cId="3212979573" sldId="798"/>
            <ac:spMk id="3" creationId="{9685CDB5-F1DE-EE34-4B84-4EB3349BF446}"/>
          </ac:spMkLst>
        </pc:spChg>
        <pc:spChg chg="mod">
          <ac:chgData name="Else-Marie Nedergaard" userId="52266add-391b-47db-b7f8-6d2699ca3d55" providerId="ADAL" clId="{77B8D9A6-D7B1-4312-BB7A-7913EFE0D1F6}" dt="2025-09-10T09:40:18.664" v="85" actId="20577"/>
          <ac:spMkLst>
            <pc:docMk/>
            <pc:sldMk cId="3212979573" sldId="798"/>
            <ac:spMk id="4" creationId="{FA687D0F-D72D-8845-7F94-C4588148BB7F}"/>
          </ac:spMkLst>
        </pc:spChg>
        <pc:spChg chg="add del mod">
          <ac:chgData name="Else-Marie Nedergaard" userId="52266add-391b-47db-b7f8-6d2699ca3d55" providerId="ADAL" clId="{77B8D9A6-D7B1-4312-BB7A-7913EFE0D1F6}" dt="2025-09-10T09:41:08.888" v="158" actId="20577"/>
          <ac:spMkLst>
            <pc:docMk/>
            <pc:sldMk cId="3212979573" sldId="798"/>
            <ac:spMk id="5" creationId="{B76BA36B-09DE-9336-ABCA-3538F667F858}"/>
          </ac:spMkLst>
        </pc:spChg>
      </pc:sldChg>
      <pc:sldChg chg="del">
        <pc:chgData name="Else-Marie Nedergaard" userId="52266add-391b-47db-b7f8-6d2699ca3d55" providerId="ADAL" clId="{77B8D9A6-D7B1-4312-BB7A-7913EFE0D1F6}" dt="2025-09-10T10:04:30.306" v="1084" actId="47"/>
        <pc:sldMkLst>
          <pc:docMk/>
          <pc:sldMk cId="1061538017" sldId="806"/>
        </pc:sldMkLst>
      </pc:sldChg>
      <pc:sldChg chg="del">
        <pc:chgData name="Else-Marie Nedergaard" userId="52266add-391b-47db-b7f8-6d2699ca3d55" providerId="ADAL" clId="{77B8D9A6-D7B1-4312-BB7A-7913EFE0D1F6}" dt="2025-09-10T10:17:01.770" v="1241" actId="47"/>
        <pc:sldMkLst>
          <pc:docMk/>
          <pc:sldMk cId="823327467" sldId="2147479385"/>
        </pc:sldMkLst>
      </pc:sldChg>
      <pc:sldChg chg="del">
        <pc:chgData name="Else-Marie Nedergaard" userId="52266add-391b-47db-b7f8-6d2699ca3d55" providerId="ADAL" clId="{77B8D9A6-D7B1-4312-BB7A-7913EFE0D1F6}" dt="2025-09-10T10:16:56.343" v="1239" actId="47"/>
        <pc:sldMkLst>
          <pc:docMk/>
          <pc:sldMk cId="3832446417" sldId="2147479416"/>
        </pc:sldMkLst>
      </pc:sldChg>
      <pc:sldChg chg="modSp mod">
        <pc:chgData name="Else-Marie Nedergaard" userId="52266add-391b-47db-b7f8-6d2699ca3d55" providerId="ADAL" clId="{77B8D9A6-D7B1-4312-BB7A-7913EFE0D1F6}" dt="2025-09-10T10:07:59.684" v="1146" actId="1076"/>
        <pc:sldMkLst>
          <pc:docMk/>
          <pc:sldMk cId="3691970291" sldId="2147482342"/>
        </pc:sldMkLst>
        <pc:spChg chg="mod">
          <ac:chgData name="Else-Marie Nedergaard" userId="52266add-391b-47db-b7f8-6d2699ca3d55" providerId="ADAL" clId="{77B8D9A6-D7B1-4312-BB7A-7913EFE0D1F6}" dt="2025-09-10T10:07:43.531" v="1142" actId="20577"/>
          <ac:spMkLst>
            <pc:docMk/>
            <pc:sldMk cId="3691970291" sldId="2147482342"/>
            <ac:spMk id="5" creationId="{5E50910E-5F2B-511F-5431-1C8D80BEC6B1}"/>
          </ac:spMkLst>
        </pc:spChg>
        <pc:spChg chg="mod">
          <ac:chgData name="Else-Marie Nedergaard" userId="52266add-391b-47db-b7f8-6d2699ca3d55" providerId="ADAL" clId="{77B8D9A6-D7B1-4312-BB7A-7913EFE0D1F6}" dt="2025-09-10T10:07:57.385" v="1145" actId="1076"/>
          <ac:spMkLst>
            <pc:docMk/>
            <pc:sldMk cId="3691970291" sldId="2147482342"/>
            <ac:spMk id="46" creationId="{440B70F8-6EE7-FB5B-961C-5218B6652C45}"/>
          </ac:spMkLst>
        </pc:spChg>
        <pc:picChg chg="mod">
          <ac:chgData name="Else-Marie Nedergaard" userId="52266add-391b-47db-b7f8-6d2699ca3d55" providerId="ADAL" clId="{77B8D9A6-D7B1-4312-BB7A-7913EFE0D1F6}" dt="2025-09-10T10:07:59.684" v="1146" actId="1076"/>
          <ac:picMkLst>
            <pc:docMk/>
            <pc:sldMk cId="3691970291" sldId="2147482342"/>
            <ac:picMk id="1032" creationId="{B753FD6D-0367-D9FA-9189-DCE3E1E18252}"/>
          </ac:picMkLst>
        </pc:picChg>
      </pc:sldChg>
      <pc:sldChg chg="modSp mod">
        <pc:chgData name="Else-Marie Nedergaard" userId="52266add-391b-47db-b7f8-6d2699ca3d55" providerId="ADAL" clId="{77B8D9A6-D7B1-4312-BB7A-7913EFE0D1F6}" dt="2025-09-10T09:42:40.300" v="263" actId="20577"/>
        <pc:sldMkLst>
          <pc:docMk/>
          <pc:sldMk cId="1376164766" sldId="2147482349"/>
        </pc:sldMkLst>
        <pc:spChg chg="mod">
          <ac:chgData name="Else-Marie Nedergaard" userId="52266add-391b-47db-b7f8-6d2699ca3d55" providerId="ADAL" clId="{77B8D9A6-D7B1-4312-BB7A-7913EFE0D1F6}" dt="2025-09-10T09:42:40.300" v="263" actId="20577"/>
          <ac:spMkLst>
            <pc:docMk/>
            <pc:sldMk cId="1376164766" sldId="2147482349"/>
            <ac:spMk id="2" creationId="{36629E6A-DEDF-9F17-EBC6-BE541DB2A92B}"/>
          </ac:spMkLst>
        </pc:spChg>
      </pc:sldChg>
      <pc:sldChg chg="modSp mod">
        <pc:chgData name="Else-Marie Nedergaard" userId="52266add-391b-47db-b7f8-6d2699ca3d55" providerId="ADAL" clId="{77B8D9A6-D7B1-4312-BB7A-7913EFE0D1F6}" dt="2025-09-10T09:43:34.156" v="324" actId="20577"/>
        <pc:sldMkLst>
          <pc:docMk/>
          <pc:sldMk cId="3028072490" sldId="2147482355"/>
        </pc:sldMkLst>
        <pc:spChg chg="mod">
          <ac:chgData name="Else-Marie Nedergaard" userId="52266add-391b-47db-b7f8-6d2699ca3d55" providerId="ADAL" clId="{77B8D9A6-D7B1-4312-BB7A-7913EFE0D1F6}" dt="2025-09-10T09:43:34.156" v="324" actId="20577"/>
          <ac:spMkLst>
            <pc:docMk/>
            <pc:sldMk cId="3028072490" sldId="2147482355"/>
            <ac:spMk id="2" creationId="{BF57F59A-A070-3486-CF8F-2CE5ABEE8ED4}"/>
          </ac:spMkLst>
        </pc:spChg>
      </pc:sldChg>
      <pc:sldChg chg="del">
        <pc:chgData name="Else-Marie Nedergaard" userId="52266add-391b-47db-b7f8-6d2699ca3d55" providerId="ADAL" clId="{77B8D9A6-D7B1-4312-BB7A-7913EFE0D1F6}" dt="2025-09-10T10:59:02.977" v="2652" actId="47"/>
        <pc:sldMkLst>
          <pc:docMk/>
          <pc:sldMk cId="1086473792" sldId="2147482356"/>
        </pc:sldMkLst>
      </pc:sldChg>
      <pc:sldChg chg="del">
        <pc:chgData name="Else-Marie Nedergaard" userId="52266add-391b-47db-b7f8-6d2699ca3d55" providerId="ADAL" clId="{77B8D9A6-D7B1-4312-BB7A-7913EFE0D1F6}" dt="2025-09-10T10:59:02.977" v="2652" actId="47"/>
        <pc:sldMkLst>
          <pc:docMk/>
          <pc:sldMk cId="1919096784" sldId="2147482358"/>
        </pc:sldMkLst>
      </pc:sldChg>
      <pc:sldChg chg="del">
        <pc:chgData name="Else-Marie Nedergaard" userId="52266add-391b-47db-b7f8-6d2699ca3d55" providerId="ADAL" clId="{77B8D9A6-D7B1-4312-BB7A-7913EFE0D1F6}" dt="2025-09-10T10:17:07.563" v="1243" actId="47"/>
        <pc:sldMkLst>
          <pc:docMk/>
          <pc:sldMk cId="140845431" sldId="2147483578"/>
        </pc:sldMkLst>
      </pc:sldChg>
      <pc:sldChg chg="del">
        <pc:chgData name="Else-Marie Nedergaard" userId="52266add-391b-47db-b7f8-6d2699ca3d55" providerId="ADAL" clId="{77B8D9A6-D7B1-4312-BB7A-7913EFE0D1F6}" dt="2025-09-10T10:17:00.523" v="1240" actId="47"/>
        <pc:sldMkLst>
          <pc:docMk/>
          <pc:sldMk cId="231576153" sldId="2147483581"/>
        </pc:sldMkLst>
      </pc:sldChg>
      <pc:sldChg chg="modSp mod ord">
        <pc:chgData name="Else-Marie Nedergaard" userId="52266add-391b-47db-b7f8-6d2699ca3d55" providerId="ADAL" clId="{77B8D9A6-D7B1-4312-BB7A-7913EFE0D1F6}" dt="2025-09-10T10:18:49.976" v="1340"/>
        <pc:sldMkLst>
          <pc:docMk/>
          <pc:sldMk cId="3084597699" sldId="2147483582"/>
        </pc:sldMkLst>
        <pc:spChg chg="mod">
          <ac:chgData name="Else-Marie Nedergaard" userId="52266add-391b-47db-b7f8-6d2699ca3d55" providerId="ADAL" clId="{77B8D9A6-D7B1-4312-BB7A-7913EFE0D1F6}" dt="2025-09-10T10:17:43.351" v="1256" actId="20577"/>
          <ac:spMkLst>
            <pc:docMk/>
            <pc:sldMk cId="3084597699" sldId="2147483582"/>
            <ac:spMk id="8" creationId="{3178115F-6490-D91B-32EB-3B937E5E3C4B}"/>
          </ac:spMkLst>
        </pc:spChg>
        <pc:spChg chg="mod">
          <ac:chgData name="Else-Marie Nedergaard" userId="52266add-391b-47db-b7f8-6d2699ca3d55" providerId="ADAL" clId="{77B8D9A6-D7B1-4312-BB7A-7913EFE0D1F6}" dt="2025-09-10T10:17:55.128" v="1269" actId="20577"/>
          <ac:spMkLst>
            <pc:docMk/>
            <pc:sldMk cId="3084597699" sldId="2147483582"/>
            <ac:spMk id="11" creationId="{BC37200D-BA61-1570-FE57-980A8A6A8524}"/>
          </ac:spMkLst>
        </pc:spChg>
        <pc:spChg chg="mod">
          <ac:chgData name="Else-Marie Nedergaard" userId="52266add-391b-47db-b7f8-6d2699ca3d55" providerId="ADAL" clId="{77B8D9A6-D7B1-4312-BB7A-7913EFE0D1F6}" dt="2025-09-10T10:18:11.948" v="1291" actId="20577"/>
          <ac:spMkLst>
            <pc:docMk/>
            <pc:sldMk cId="3084597699" sldId="2147483582"/>
            <ac:spMk id="13" creationId="{D46394D1-909E-2727-7A25-2E52364513DB}"/>
          </ac:spMkLst>
        </pc:spChg>
        <pc:spChg chg="mod">
          <ac:chgData name="Else-Marie Nedergaard" userId="52266add-391b-47db-b7f8-6d2699ca3d55" providerId="ADAL" clId="{77B8D9A6-D7B1-4312-BB7A-7913EFE0D1F6}" dt="2025-09-10T10:18:43.462" v="1338" actId="20577"/>
          <ac:spMkLst>
            <pc:docMk/>
            <pc:sldMk cId="3084597699" sldId="2147483582"/>
            <ac:spMk id="14" creationId="{C30244C6-6E7B-55FD-6BD7-6FB258DA6F92}"/>
          </ac:spMkLst>
        </pc:spChg>
      </pc:sldChg>
      <pc:sldChg chg="del">
        <pc:chgData name="Else-Marie Nedergaard" userId="52266add-391b-47db-b7f8-6d2699ca3d55" providerId="ADAL" clId="{77B8D9A6-D7B1-4312-BB7A-7913EFE0D1F6}" dt="2025-09-10T10:17:02.766" v="1242" actId="47"/>
        <pc:sldMkLst>
          <pc:docMk/>
          <pc:sldMk cId="3158524864" sldId="2147483588"/>
        </pc:sldMkLst>
      </pc:sldChg>
      <pc:sldChg chg="del">
        <pc:chgData name="Else-Marie Nedergaard" userId="52266add-391b-47db-b7f8-6d2699ca3d55" providerId="ADAL" clId="{77B8D9A6-D7B1-4312-BB7A-7913EFE0D1F6}" dt="2025-09-10T10:59:02.977" v="2652" actId="47"/>
        <pc:sldMkLst>
          <pc:docMk/>
          <pc:sldMk cId="655007363" sldId="2147483590"/>
        </pc:sldMkLst>
      </pc:sldChg>
      <pc:sldChg chg="modSp mod modAnim">
        <pc:chgData name="Else-Marie Nedergaard" userId="52266add-391b-47db-b7f8-6d2699ca3d55" providerId="ADAL" clId="{77B8D9A6-D7B1-4312-BB7A-7913EFE0D1F6}" dt="2025-09-10T10:54:07.444" v="2576" actId="20577"/>
        <pc:sldMkLst>
          <pc:docMk/>
          <pc:sldMk cId="680701829" sldId="2147483591"/>
        </pc:sldMkLst>
        <pc:spChg chg="mod">
          <ac:chgData name="Else-Marie Nedergaard" userId="52266add-391b-47db-b7f8-6d2699ca3d55" providerId="ADAL" clId="{77B8D9A6-D7B1-4312-BB7A-7913EFE0D1F6}" dt="2025-09-10T10:54:07.444" v="2576" actId="20577"/>
          <ac:spMkLst>
            <pc:docMk/>
            <pc:sldMk cId="680701829" sldId="2147483591"/>
            <ac:spMk id="2" creationId="{E9AD4D5E-8C91-590D-03E5-4F4D33BE9598}"/>
          </ac:spMkLst>
        </pc:spChg>
      </pc:sldChg>
      <pc:sldChg chg="modSp">
        <pc:chgData name="Else-Marie Nedergaard" userId="52266add-391b-47db-b7f8-6d2699ca3d55" providerId="ADAL" clId="{77B8D9A6-D7B1-4312-BB7A-7913EFE0D1F6}" dt="2025-09-10T10:09:16.734" v="1176" actId="6549"/>
        <pc:sldMkLst>
          <pc:docMk/>
          <pc:sldMk cId="1684962242" sldId="2147483592"/>
        </pc:sldMkLst>
        <pc:spChg chg="mod">
          <ac:chgData name="Else-Marie Nedergaard" userId="52266add-391b-47db-b7f8-6d2699ca3d55" providerId="ADAL" clId="{77B8D9A6-D7B1-4312-BB7A-7913EFE0D1F6}" dt="2025-09-10T10:09:16.734" v="1176" actId="6549"/>
          <ac:spMkLst>
            <pc:docMk/>
            <pc:sldMk cId="1684962242" sldId="2147483592"/>
            <ac:spMk id="5" creationId="{BB3041AE-637A-3B1A-C467-17D77E4A7AF2}"/>
          </ac:spMkLst>
        </pc:spChg>
      </pc:sldChg>
      <pc:sldChg chg="modSp mod">
        <pc:chgData name="Else-Marie Nedergaard" userId="52266add-391b-47db-b7f8-6d2699ca3d55" providerId="ADAL" clId="{77B8D9A6-D7B1-4312-BB7A-7913EFE0D1F6}" dt="2025-09-10T10:09:48.423" v="1179" actId="404"/>
        <pc:sldMkLst>
          <pc:docMk/>
          <pc:sldMk cId="2589321824" sldId="2147483594"/>
        </pc:sldMkLst>
        <pc:spChg chg="mod">
          <ac:chgData name="Else-Marie Nedergaard" userId="52266add-391b-47db-b7f8-6d2699ca3d55" providerId="ADAL" clId="{77B8D9A6-D7B1-4312-BB7A-7913EFE0D1F6}" dt="2025-09-10T10:09:48.423" v="1179" actId="404"/>
          <ac:spMkLst>
            <pc:docMk/>
            <pc:sldMk cId="2589321824" sldId="2147483594"/>
            <ac:spMk id="5" creationId="{17AA4317-0D9B-0950-6727-F32445F37C2B}"/>
          </ac:spMkLst>
        </pc:spChg>
      </pc:sldChg>
      <pc:sldChg chg="addSp delSp modSp new mod modClrScheme chgLayout">
        <pc:chgData name="Else-Marie Nedergaard" userId="52266add-391b-47db-b7f8-6d2699ca3d55" providerId="ADAL" clId="{77B8D9A6-D7B1-4312-BB7A-7913EFE0D1F6}" dt="2025-09-10T09:39:29.369" v="80" actId="1076"/>
        <pc:sldMkLst>
          <pc:docMk/>
          <pc:sldMk cId="2262067689" sldId="2147483595"/>
        </pc:sldMkLst>
        <pc:spChg chg="del mod ord">
          <ac:chgData name="Else-Marie Nedergaard" userId="52266add-391b-47db-b7f8-6d2699ca3d55" providerId="ADAL" clId="{77B8D9A6-D7B1-4312-BB7A-7913EFE0D1F6}" dt="2025-09-10T09:38:57.926" v="42" actId="700"/>
          <ac:spMkLst>
            <pc:docMk/>
            <pc:sldMk cId="2262067689" sldId="2147483595"/>
            <ac:spMk id="2" creationId="{8EE4782A-911B-CE61-C548-C85570FD720D}"/>
          </ac:spMkLst>
        </pc:spChg>
        <pc:spChg chg="del">
          <ac:chgData name="Else-Marie Nedergaard" userId="52266add-391b-47db-b7f8-6d2699ca3d55" providerId="ADAL" clId="{77B8D9A6-D7B1-4312-BB7A-7913EFE0D1F6}" dt="2025-09-10T09:38:57.926" v="42" actId="700"/>
          <ac:spMkLst>
            <pc:docMk/>
            <pc:sldMk cId="2262067689" sldId="2147483595"/>
            <ac:spMk id="3" creationId="{7B807E8B-C895-EE7D-C031-93D0D86463C1}"/>
          </ac:spMkLst>
        </pc:spChg>
        <pc:spChg chg="del">
          <ac:chgData name="Else-Marie Nedergaard" userId="52266add-391b-47db-b7f8-6d2699ca3d55" providerId="ADAL" clId="{77B8D9A6-D7B1-4312-BB7A-7913EFE0D1F6}" dt="2025-09-10T09:38:57.926" v="42" actId="700"/>
          <ac:spMkLst>
            <pc:docMk/>
            <pc:sldMk cId="2262067689" sldId="2147483595"/>
            <ac:spMk id="4" creationId="{6CA1E1C4-041E-635B-E2C6-C354923071F1}"/>
          </ac:spMkLst>
        </pc:spChg>
        <pc:spChg chg="add mod ord">
          <ac:chgData name="Else-Marie Nedergaard" userId="52266add-391b-47db-b7f8-6d2699ca3d55" providerId="ADAL" clId="{77B8D9A6-D7B1-4312-BB7A-7913EFE0D1F6}" dt="2025-09-10T09:39:29.369" v="80" actId="1076"/>
          <ac:spMkLst>
            <pc:docMk/>
            <pc:sldMk cId="2262067689" sldId="2147483595"/>
            <ac:spMk id="5" creationId="{4A82C8AE-C8B5-87FC-09E7-9F8048D43F01}"/>
          </ac:spMkLst>
        </pc:spChg>
      </pc:sldChg>
      <pc:sldChg chg="addSp delSp modSp new mod modClrScheme chgLayout">
        <pc:chgData name="Else-Marie Nedergaard" userId="52266add-391b-47db-b7f8-6d2699ca3d55" providerId="ADAL" clId="{77B8D9A6-D7B1-4312-BB7A-7913EFE0D1F6}" dt="2025-09-10T09:41:55.672" v="181" actId="1076"/>
        <pc:sldMkLst>
          <pc:docMk/>
          <pc:sldMk cId="669244341" sldId="2147483596"/>
        </pc:sldMkLst>
        <pc:spChg chg="del mod ord">
          <ac:chgData name="Else-Marie Nedergaard" userId="52266add-391b-47db-b7f8-6d2699ca3d55" providerId="ADAL" clId="{77B8D9A6-D7B1-4312-BB7A-7913EFE0D1F6}" dt="2025-09-10T09:41:38.351" v="160" actId="700"/>
          <ac:spMkLst>
            <pc:docMk/>
            <pc:sldMk cId="669244341" sldId="2147483596"/>
            <ac:spMk id="2" creationId="{C49368F3-514C-09C6-3B57-03D94ACCCD68}"/>
          </ac:spMkLst>
        </pc:spChg>
        <pc:spChg chg="del">
          <ac:chgData name="Else-Marie Nedergaard" userId="52266add-391b-47db-b7f8-6d2699ca3d55" providerId="ADAL" clId="{77B8D9A6-D7B1-4312-BB7A-7913EFE0D1F6}" dt="2025-09-10T09:41:38.351" v="160" actId="700"/>
          <ac:spMkLst>
            <pc:docMk/>
            <pc:sldMk cId="669244341" sldId="2147483596"/>
            <ac:spMk id="3" creationId="{B8780F86-5C6B-E49A-41DA-F1F0CA1D16EC}"/>
          </ac:spMkLst>
        </pc:spChg>
        <pc:spChg chg="add mod ord">
          <ac:chgData name="Else-Marie Nedergaard" userId="52266add-391b-47db-b7f8-6d2699ca3d55" providerId="ADAL" clId="{77B8D9A6-D7B1-4312-BB7A-7913EFE0D1F6}" dt="2025-09-10T09:41:55.672" v="181" actId="1076"/>
          <ac:spMkLst>
            <pc:docMk/>
            <pc:sldMk cId="669244341" sldId="2147483596"/>
            <ac:spMk id="4" creationId="{EF06250E-ABA5-27EF-CAE3-9179B93765D6}"/>
          </ac:spMkLst>
        </pc:spChg>
      </pc:sldChg>
      <pc:sldChg chg="addSp modSp new mod">
        <pc:chgData name="Else-Marie Nedergaard" userId="52266add-391b-47db-b7f8-6d2699ca3d55" providerId="ADAL" clId="{77B8D9A6-D7B1-4312-BB7A-7913EFE0D1F6}" dt="2025-09-10T09:49:40.632" v="405" actId="20577"/>
        <pc:sldMkLst>
          <pc:docMk/>
          <pc:sldMk cId="1703959057" sldId="2147483597"/>
        </pc:sldMkLst>
        <pc:spChg chg="add mod">
          <ac:chgData name="Else-Marie Nedergaard" userId="52266add-391b-47db-b7f8-6d2699ca3d55" providerId="ADAL" clId="{77B8D9A6-D7B1-4312-BB7A-7913EFE0D1F6}" dt="2025-09-10T09:49:40.632" v="405" actId="20577"/>
          <ac:spMkLst>
            <pc:docMk/>
            <pc:sldMk cId="1703959057" sldId="2147483597"/>
            <ac:spMk id="6" creationId="{90D45196-69D0-05DE-5A20-2C051EE8CDE7}"/>
          </ac:spMkLst>
        </pc:spChg>
        <pc:picChg chg="add mod">
          <ac:chgData name="Else-Marie Nedergaard" userId="52266add-391b-47db-b7f8-6d2699ca3d55" providerId="ADAL" clId="{77B8D9A6-D7B1-4312-BB7A-7913EFE0D1F6}" dt="2025-09-10T09:46:52.707" v="331" actId="1367"/>
          <ac:picMkLst>
            <pc:docMk/>
            <pc:sldMk cId="1703959057" sldId="2147483597"/>
            <ac:picMk id="5" creationId="{66772A08-39EE-0A2D-2610-1864A61A7156}"/>
          </ac:picMkLst>
        </pc:picChg>
      </pc:sldChg>
      <pc:sldChg chg="addSp delSp modSp new mod modClrScheme chgLayout">
        <pc:chgData name="Else-Marie Nedergaard" userId="52266add-391b-47db-b7f8-6d2699ca3d55" providerId="ADAL" clId="{77B8D9A6-D7B1-4312-BB7A-7913EFE0D1F6}" dt="2025-09-10T09:54:27.480" v="734" actId="113"/>
        <pc:sldMkLst>
          <pc:docMk/>
          <pc:sldMk cId="3128849257" sldId="2147483598"/>
        </pc:sldMkLst>
        <pc:spChg chg="del mod ord">
          <ac:chgData name="Else-Marie Nedergaard" userId="52266add-391b-47db-b7f8-6d2699ca3d55" providerId="ADAL" clId="{77B8D9A6-D7B1-4312-BB7A-7913EFE0D1F6}" dt="2025-09-10T09:50:00.399" v="407" actId="700"/>
          <ac:spMkLst>
            <pc:docMk/>
            <pc:sldMk cId="3128849257" sldId="2147483598"/>
            <ac:spMk id="2" creationId="{6FEC15BE-1A1F-10E8-D93D-0822677EE3F7}"/>
          </ac:spMkLst>
        </pc:spChg>
        <pc:spChg chg="del mod ord">
          <ac:chgData name="Else-Marie Nedergaard" userId="52266add-391b-47db-b7f8-6d2699ca3d55" providerId="ADAL" clId="{77B8D9A6-D7B1-4312-BB7A-7913EFE0D1F6}" dt="2025-09-10T09:50:00.399" v="407" actId="700"/>
          <ac:spMkLst>
            <pc:docMk/>
            <pc:sldMk cId="3128849257" sldId="2147483598"/>
            <ac:spMk id="3" creationId="{E425F9FB-D623-7F27-3A05-1734A247D3A6}"/>
          </ac:spMkLst>
        </pc:spChg>
        <pc:spChg chg="add mod ord">
          <ac:chgData name="Else-Marie Nedergaard" userId="52266add-391b-47db-b7f8-6d2699ca3d55" providerId="ADAL" clId="{77B8D9A6-D7B1-4312-BB7A-7913EFE0D1F6}" dt="2025-09-10T09:50:16.362" v="439" actId="20577"/>
          <ac:spMkLst>
            <pc:docMk/>
            <pc:sldMk cId="3128849257" sldId="2147483598"/>
            <ac:spMk id="4" creationId="{692A375F-7412-8E47-5047-418BA2A38F71}"/>
          </ac:spMkLst>
        </pc:spChg>
        <pc:spChg chg="add mod ord">
          <ac:chgData name="Else-Marie Nedergaard" userId="52266add-391b-47db-b7f8-6d2699ca3d55" providerId="ADAL" clId="{77B8D9A6-D7B1-4312-BB7A-7913EFE0D1F6}" dt="2025-09-10T09:51:52.784" v="567" actId="20577"/>
          <ac:spMkLst>
            <pc:docMk/>
            <pc:sldMk cId="3128849257" sldId="2147483598"/>
            <ac:spMk id="5" creationId="{7E4C9D19-BBB3-D4BF-EF80-CD536D6198AC}"/>
          </ac:spMkLst>
        </pc:spChg>
        <pc:spChg chg="add del mod ord">
          <ac:chgData name="Else-Marie Nedergaard" userId="52266add-391b-47db-b7f8-6d2699ca3d55" providerId="ADAL" clId="{77B8D9A6-D7B1-4312-BB7A-7913EFE0D1F6}" dt="2025-09-10T09:51:29.617" v="524" actId="478"/>
          <ac:spMkLst>
            <pc:docMk/>
            <pc:sldMk cId="3128849257" sldId="2147483598"/>
            <ac:spMk id="6" creationId="{478CACF1-FDDE-D8CD-0527-28D329C9335E}"/>
          </ac:spMkLst>
        </pc:spChg>
        <pc:spChg chg="add mod ord">
          <ac:chgData name="Else-Marie Nedergaard" userId="52266add-391b-47db-b7f8-6d2699ca3d55" providerId="ADAL" clId="{77B8D9A6-D7B1-4312-BB7A-7913EFE0D1F6}" dt="2025-09-10T09:50:00.399" v="407" actId="700"/>
          <ac:spMkLst>
            <pc:docMk/>
            <pc:sldMk cId="3128849257" sldId="2147483598"/>
            <ac:spMk id="7" creationId="{D2C05E6E-F2A9-3F2D-43AD-DB7122AAD1B0}"/>
          </ac:spMkLst>
        </pc:spChg>
        <pc:spChg chg="add mod">
          <ac:chgData name="Else-Marie Nedergaard" userId="52266add-391b-47db-b7f8-6d2699ca3d55" providerId="ADAL" clId="{77B8D9A6-D7B1-4312-BB7A-7913EFE0D1F6}" dt="2025-09-10T09:54:27.480" v="734" actId="113"/>
          <ac:spMkLst>
            <pc:docMk/>
            <pc:sldMk cId="3128849257" sldId="2147483598"/>
            <ac:spMk id="8" creationId="{BF841D52-6902-659F-796B-19FAC4840699}"/>
          </ac:spMkLst>
        </pc:spChg>
      </pc:sldChg>
      <pc:sldChg chg="addSp delSp modSp add mod">
        <pc:chgData name="Else-Marie Nedergaard" userId="52266add-391b-47db-b7f8-6d2699ca3d55" providerId="ADAL" clId="{77B8D9A6-D7B1-4312-BB7A-7913EFE0D1F6}" dt="2025-09-10T09:55:28.289" v="784" actId="1037"/>
        <pc:sldMkLst>
          <pc:docMk/>
          <pc:sldMk cId="1509680192" sldId="2147483599"/>
        </pc:sldMkLst>
        <pc:spChg chg="add del">
          <ac:chgData name="Else-Marie Nedergaard" userId="52266add-391b-47db-b7f8-6d2699ca3d55" providerId="ADAL" clId="{77B8D9A6-D7B1-4312-BB7A-7913EFE0D1F6}" dt="2025-09-10T09:55:16.121" v="737" actId="21"/>
          <ac:spMkLst>
            <pc:docMk/>
            <pc:sldMk cId="1509680192" sldId="2147483599"/>
            <ac:spMk id="4" creationId="{E112B0D0-48B2-498E-05DF-6344A6F0875E}"/>
          </ac:spMkLst>
        </pc:spChg>
        <pc:spChg chg="add del mod">
          <ac:chgData name="Else-Marie Nedergaard" userId="52266add-391b-47db-b7f8-6d2699ca3d55" providerId="ADAL" clId="{77B8D9A6-D7B1-4312-BB7A-7913EFE0D1F6}" dt="2025-09-10T09:55:00.154" v="736" actId="478"/>
          <ac:spMkLst>
            <pc:docMk/>
            <pc:sldMk cId="1509680192" sldId="2147483599"/>
            <ac:spMk id="5" creationId="{71C403DE-6838-E07E-6990-FA9275019978}"/>
          </ac:spMkLst>
        </pc:spChg>
        <pc:spChg chg="mod">
          <ac:chgData name="Else-Marie Nedergaard" userId="52266add-391b-47db-b7f8-6d2699ca3d55" providerId="ADAL" clId="{77B8D9A6-D7B1-4312-BB7A-7913EFE0D1F6}" dt="2025-09-10T09:52:55.505" v="570" actId="20577"/>
          <ac:spMkLst>
            <pc:docMk/>
            <pc:sldMk cId="1509680192" sldId="2147483599"/>
            <ac:spMk id="6" creationId="{1ADCE5CC-380B-ABFF-0A06-7BC7500A706D}"/>
          </ac:spMkLst>
        </pc:spChg>
        <pc:spChg chg="del">
          <ac:chgData name="Else-Marie Nedergaard" userId="52266add-391b-47db-b7f8-6d2699ca3d55" providerId="ADAL" clId="{77B8D9A6-D7B1-4312-BB7A-7913EFE0D1F6}" dt="2025-09-10T09:52:53.037" v="569" actId="478"/>
          <ac:spMkLst>
            <pc:docMk/>
            <pc:sldMk cId="1509680192" sldId="2147483599"/>
            <ac:spMk id="7" creationId="{26014F10-CBAC-7480-AA64-4EE03402A18F}"/>
          </ac:spMkLst>
        </pc:spChg>
        <pc:spChg chg="add del mod">
          <ac:chgData name="Else-Marie Nedergaard" userId="52266add-391b-47db-b7f8-6d2699ca3d55" providerId="ADAL" clId="{77B8D9A6-D7B1-4312-BB7A-7913EFE0D1F6}" dt="2025-09-10T09:55:19.683" v="738" actId="478"/>
          <ac:spMkLst>
            <pc:docMk/>
            <pc:sldMk cId="1509680192" sldId="2147483599"/>
            <ac:spMk id="11" creationId="{1129C919-E71B-196D-9CA1-D37B50F02613}"/>
          </ac:spMkLst>
        </pc:spChg>
        <pc:spChg chg="del">
          <ac:chgData name="Else-Marie Nedergaard" userId="52266add-391b-47db-b7f8-6d2699ca3d55" providerId="ADAL" clId="{77B8D9A6-D7B1-4312-BB7A-7913EFE0D1F6}" dt="2025-09-10T09:55:16.121" v="737" actId="21"/>
          <ac:spMkLst>
            <pc:docMk/>
            <pc:sldMk cId="1509680192" sldId="2147483599"/>
            <ac:spMk id="17" creationId="{AE109869-1E03-2177-5AE5-FB05EB8D7D55}"/>
          </ac:spMkLst>
        </pc:spChg>
        <pc:spChg chg="del">
          <ac:chgData name="Else-Marie Nedergaard" userId="52266add-391b-47db-b7f8-6d2699ca3d55" providerId="ADAL" clId="{77B8D9A6-D7B1-4312-BB7A-7913EFE0D1F6}" dt="2025-09-10T09:55:16.121" v="737" actId="21"/>
          <ac:spMkLst>
            <pc:docMk/>
            <pc:sldMk cId="1509680192" sldId="2147483599"/>
            <ac:spMk id="21" creationId="{8820A7AE-BE75-4FC7-2598-D93FF50AED38}"/>
          </ac:spMkLst>
        </pc:spChg>
        <pc:spChg chg="del">
          <ac:chgData name="Else-Marie Nedergaard" userId="52266add-391b-47db-b7f8-6d2699ca3d55" providerId="ADAL" clId="{77B8D9A6-D7B1-4312-BB7A-7913EFE0D1F6}" dt="2025-09-10T09:55:16.121" v="737" actId="21"/>
          <ac:spMkLst>
            <pc:docMk/>
            <pc:sldMk cId="1509680192" sldId="2147483599"/>
            <ac:spMk id="22" creationId="{5531C545-F5C0-B8DE-46AC-D9F92C98D4AC}"/>
          </ac:spMkLst>
        </pc:spChg>
        <pc:spChg chg="del">
          <ac:chgData name="Else-Marie Nedergaard" userId="52266add-391b-47db-b7f8-6d2699ca3d55" providerId="ADAL" clId="{77B8D9A6-D7B1-4312-BB7A-7913EFE0D1F6}" dt="2025-09-10T09:55:16.121" v="737" actId="21"/>
          <ac:spMkLst>
            <pc:docMk/>
            <pc:sldMk cId="1509680192" sldId="2147483599"/>
            <ac:spMk id="23" creationId="{0B03F05F-F720-B056-2886-4853B1A67C5A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38" creationId="{99E1490C-0190-E4CD-9D4F-6CBEF8A911BD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40" creationId="{CD96BF62-B362-00C4-55D3-2A2A88565F55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44" creationId="{A6BAD1AD-C747-16D9-3116-90F12C80BEB0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46" creationId="{FBE00658-91CC-7A76-1E9E-3CE279FDB75B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96" creationId="{FD14C1C9-6D82-481C-5C77-D67C984FB3DF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147" creationId="{BF7AA4ED-CFA0-FA2F-55D7-DA9EF271F18B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149" creationId="{194AA577-1BA0-8872-A260-F16606C38157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155" creationId="{56F64E67-4618-9487-0CAB-2B8CB180B1A0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159" creationId="{437CBB83-D61F-B387-768D-D85D7E1FA625}"/>
          </ac:spMkLst>
        </pc:spChg>
        <pc:spChg chg="mod">
          <ac:chgData name="Else-Marie Nedergaard" userId="52266add-391b-47db-b7f8-6d2699ca3d55" providerId="ADAL" clId="{77B8D9A6-D7B1-4312-BB7A-7913EFE0D1F6}" dt="2025-09-10T09:55:28.289" v="784" actId="1037"/>
          <ac:spMkLst>
            <pc:docMk/>
            <pc:sldMk cId="1509680192" sldId="2147483599"/>
            <ac:spMk id="178" creationId="{C998ACDE-9C2C-EBBA-60BF-3F31C6B0B7B7}"/>
          </ac:spMkLst>
        </pc:spChg>
        <pc:picChg chg="del">
          <ac:chgData name="Else-Marie Nedergaard" userId="52266add-391b-47db-b7f8-6d2699ca3d55" providerId="ADAL" clId="{77B8D9A6-D7B1-4312-BB7A-7913EFE0D1F6}" dt="2025-09-10T09:55:16.121" v="737" actId="21"/>
          <ac:picMkLst>
            <pc:docMk/>
            <pc:sldMk cId="1509680192" sldId="2147483599"/>
            <ac:picMk id="27" creationId="{14866CE9-FF55-E997-2CD9-C9098DACE5B8}"/>
          </ac:picMkLst>
        </pc:picChg>
        <pc:picChg chg="del">
          <ac:chgData name="Else-Marie Nedergaard" userId="52266add-391b-47db-b7f8-6d2699ca3d55" providerId="ADAL" clId="{77B8D9A6-D7B1-4312-BB7A-7913EFE0D1F6}" dt="2025-09-10T09:55:16.121" v="737" actId="21"/>
          <ac:picMkLst>
            <pc:docMk/>
            <pc:sldMk cId="1509680192" sldId="2147483599"/>
            <ac:picMk id="29" creationId="{DFE60C13-15BE-DF6F-F153-25EA1798AC9A}"/>
          </ac:picMkLst>
        </pc:picChg>
        <pc:picChg chg="del">
          <ac:chgData name="Else-Marie Nedergaard" userId="52266add-391b-47db-b7f8-6d2699ca3d55" providerId="ADAL" clId="{77B8D9A6-D7B1-4312-BB7A-7913EFE0D1F6}" dt="2025-09-10T09:55:16.121" v="737" actId="21"/>
          <ac:picMkLst>
            <pc:docMk/>
            <pc:sldMk cId="1509680192" sldId="2147483599"/>
            <ac:picMk id="30" creationId="{C5983601-26F9-1974-AC79-E891A851DE58}"/>
          </ac:picMkLst>
        </pc:picChg>
        <pc:picChg chg="del">
          <ac:chgData name="Else-Marie Nedergaard" userId="52266add-391b-47db-b7f8-6d2699ca3d55" providerId="ADAL" clId="{77B8D9A6-D7B1-4312-BB7A-7913EFE0D1F6}" dt="2025-09-10T09:55:16.121" v="737" actId="21"/>
          <ac:picMkLst>
            <pc:docMk/>
            <pc:sldMk cId="1509680192" sldId="2147483599"/>
            <ac:picMk id="34" creationId="{B4BC1365-303F-8C54-25B6-4BCCA04929B2}"/>
          </ac:picMkLst>
        </pc:picChg>
      </pc:sldChg>
      <pc:sldChg chg="add">
        <pc:chgData name="Else-Marie Nedergaard" userId="52266add-391b-47db-b7f8-6d2699ca3d55" providerId="ADAL" clId="{77B8D9A6-D7B1-4312-BB7A-7913EFE0D1F6}" dt="2025-09-10T09:52:45.895" v="568"/>
        <pc:sldMkLst>
          <pc:docMk/>
          <pc:sldMk cId="1328752057" sldId="2147483600"/>
        </pc:sldMkLst>
      </pc:sldChg>
      <pc:sldChg chg="addSp modSp add mod">
        <pc:chgData name="Else-Marie Nedergaard" userId="52266add-391b-47db-b7f8-6d2699ca3d55" providerId="ADAL" clId="{77B8D9A6-D7B1-4312-BB7A-7913EFE0D1F6}" dt="2025-09-10T10:00:06.231" v="981" actId="20577"/>
        <pc:sldMkLst>
          <pc:docMk/>
          <pc:sldMk cId="3367737135" sldId="2147483601"/>
        </pc:sldMkLst>
        <pc:spChg chg="add mod">
          <ac:chgData name="Else-Marie Nedergaard" userId="52266add-391b-47db-b7f8-6d2699ca3d55" providerId="ADAL" clId="{77B8D9A6-D7B1-4312-BB7A-7913EFE0D1F6}" dt="2025-09-10T10:00:06.231" v="981" actId="20577"/>
          <ac:spMkLst>
            <pc:docMk/>
            <pc:sldMk cId="3367737135" sldId="2147483601"/>
            <ac:spMk id="2" creationId="{C4ADA068-E83D-A7E1-64B1-E2932B3D5E71}"/>
          </ac:spMkLst>
        </pc:spChg>
        <pc:spChg chg="mod">
          <ac:chgData name="Else-Marie Nedergaard" userId="52266add-391b-47db-b7f8-6d2699ca3d55" providerId="ADAL" clId="{77B8D9A6-D7B1-4312-BB7A-7913EFE0D1F6}" dt="2025-09-10T09:57:47.004" v="880" actId="20577"/>
          <ac:spMkLst>
            <pc:docMk/>
            <pc:sldMk cId="3367737135" sldId="2147483601"/>
            <ac:spMk id="3" creationId="{5B48F621-92FE-59B3-F487-11A5D8F8443B}"/>
          </ac:spMkLst>
        </pc:spChg>
        <pc:spChg chg="mod">
          <ac:chgData name="Else-Marie Nedergaard" userId="52266add-391b-47db-b7f8-6d2699ca3d55" providerId="ADAL" clId="{77B8D9A6-D7B1-4312-BB7A-7913EFE0D1F6}" dt="2025-09-10T09:59:35.170" v="971" actId="6549"/>
          <ac:spMkLst>
            <pc:docMk/>
            <pc:sldMk cId="3367737135" sldId="2147483601"/>
            <ac:spMk id="10" creationId="{89C1D4F3-7319-0500-F51F-375C742B27E2}"/>
          </ac:spMkLst>
        </pc:spChg>
        <pc:spChg chg="mod">
          <ac:chgData name="Else-Marie Nedergaard" userId="52266add-391b-47db-b7f8-6d2699ca3d55" providerId="ADAL" clId="{77B8D9A6-D7B1-4312-BB7A-7913EFE0D1F6}" dt="2025-09-10T09:59:08.156" v="958"/>
          <ac:spMkLst>
            <pc:docMk/>
            <pc:sldMk cId="3367737135" sldId="2147483601"/>
            <ac:spMk id="13" creationId="{1D28EB1E-0DC3-E2C8-8A71-1871BF573BA1}"/>
          </ac:spMkLst>
        </pc:spChg>
        <pc:spChg chg="mod">
          <ac:chgData name="Else-Marie Nedergaard" userId="52266add-391b-47db-b7f8-6d2699ca3d55" providerId="ADAL" clId="{77B8D9A6-D7B1-4312-BB7A-7913EFE0D1F6}" dt="2025-09-10T09:58:26.645" v="957" actId="20577"/>
          <ac:spMkLst>
            <pc:docMk/>
            <pc:sldMk cId="3367737135" sldId="2147483601"/>
            <ac:spMk id="16" creationId="{A04C28E6-295B-3BAE-1AB8-D333658E5198}"/>
          </ac:spMkLst>
        </pc:spChg>
        <pc:spChg chg="mod">
          <ac:chgData name="Else-Marie Nedergaard" userId="52266add-391b-47db-b7f8-6d2699ca3d55" providerId="ADAL" clId="{77B8D9A6-D7B1-4312-BB7A-7913EFE0D1F6}" dt="2025-09-10T09:59:47.161" v="974" actId="1076"/>
          <ac:spMkLst>
            <pc:docMk/>
            <pc:sldMk cId="3367737135" sldId="2147483601"/>
            <ac:spMk id="33" creationId="{731066CB-9400-FEBE-E59D-0F201E0479DC}"/>
          </ac:spMkLst>
        </pc:spChg>
      </pc:sldChg>
      <pc:sldChg chg="add del">
        <pc:chgData name="Else-Marie Nedergaard" userId="52266add-391b-47db-b7f8-6d2699ca3d55" providerId="ADAL" clId="{77B8D9A6-D7B1-4312-BB7A-7913EFE0D1F6}" dt="2025-09-10T10:00:48.633" v="982" actId="47"/>
        <pc:sldMkLst>
          <pc:docMk/>
          <pc:sldMk cId="1525896496" sldId="2147483602"/>
        </pc:sldMkLst>
      </pc:sldChg>
      <pc:sldChg chg="addSp delSp modSp new mod">
        <pc:chgData name="Else-Marie Nedergaard" userId="52266add-391b-47db-b7f8-6d2699ca3d55" providerId="ADAL" clId="{77B8D9A6-D7B1-4312-BB7A-7913EFE0D1F6}" dt="2025-09-10T10:11:41.903" v="1183" actId="6549"/>
        <pc:sldMkLst>
          <pc:docMk/>
          <pc:sldMk cId="1186119707" sldId="2147483603"/>
        </pc:sldMkLst>
        <pc:spChg chg="del">
          <ac:chgData name="Else-Marie Nedergaard" userId="52266add-391b-47db-b7f8-6d2699ca3d55" providerId="ADAL" clId="{77B8D9A6-D7B1-4312-BB7A-7913EFE0D1F6}" dt="2025-09-10T09:56:01.166" v="787" actId="478"/>
          <ac:spMkLst>
            <pc:docMk/>
            <pc:sldMk cId="1186119707" sldId="2147483603"/>
            <ac:spMk id="2" creationId="{445BD463-CD74-49D1-88D3-E7AB410A6128}"/>
          </ac:spMkLst>
        </pc:spChg>
        <pc:spChg chg="mod">
          <ac:chgData name="Else-Marie Nedergaard" userId="52266add-391b-47db-b7f8-6d2699ca3d55" providerId="ADAL" clId="{77B8D9A6-D7B1-4312-BB7A-7913EFE0D1F6}" dt="2025-09-10T10:11:41.903" v="1183" actId="6549"/>
          <ac:spMkLst>
            <pc:docMk/>
            <pc:sldMk cId="1186119707" sldId="2147483603"/>
            <ac:spMk id="3" creationId="{9ADC6669-FCDB-0FA6-F7F9-ADAB557C6D34}"/>
          </ac:spMkLst>
        </pc:spChg>
        <pc:spChg chg="del mod">
          <ac:chgData name="Else-Marie Nedergaard" userId="52266add-391b-47db-b7f8-6d2699ca3d55" providerId="ADAL" clId="{77B8D9A6-D7B1-4312-BB7A-7913EFE0D1F6}" dt="2025-09-10T09:56:06.539" v="789" actId="478"/>
          <ac:spMkLst>
            <pc:docMk/>
            <pc:sldMk cId="1186119707" sldId="2147483603"/>
            <ac:spMk id="4" creationId="{12BDF457-7399-4418-FD6B-748B13FCFA92}"/>
          </ac:spMkLst>
        </pc:spChg>
        <pc:spChg chg="del">
          <ac:chgData name="Else-Marie Nedergaard" userId="52266add-391b-47db-b7f8-6d2699ca3d55" providerId="ADAL" clId="{77B8D9A6-D7B1-4312-BB7A-7913EFE0D1F6}" dt="2025-09-10T09:56:09.221" v="790" actId="478"/>
          <ac:spMkLst>
            <pc:docMk/>
            <pc:sldMk cId="1186119707" sldId="2147483603"/>
            <ac:spMk id="5" creationId="{13671332-C759-70F0-273C-43FCEE02BB2B}"/>
          </ac:spMkLst>
        </pc:spChg>
        <pc:spChg chg="add del mod">
          <ac:chgData name="Else-Marie Nedergaard" userId="52266add-391b-47db-b7f8-6d2699ca3d55" providerId="ADAL" clId="{77B8D9A6-D7B1-4312-BB7A-7913EFE0D1F6}" dt="2025-09-10T09:56:55.613" v="861" actId="478"/>
          <ac:spMkLst>
            <pc:docMk/>
            <pc:sldMk cId="1186119707" sldId="2147483603"/>
            <ac:spMk id="9" creationId="{E112B0D0-48B2-498E-05DF-6344A6F0875E}"/>
          </ac:spMkLst>
        </pc:spChg>
        <pc:spChg chg="add mod">
          <ac:chgData name="Else-Marie Nedergaard" userId="52266add-391b-47db-b7f8-6d2699ca3d55" providerId="ADAL" clId="{77B8D9A6-D7B1-4312-BB7A-7913EFE0D1F6}" dt="2025-09-10T09:57:18.664" v="866" actId="14100"/>
          <ac:spMkLst>
            <pc:docMk/>
            <pc:sldMk cId="1186119707" sldId="2147483603"/>
            <ac:spMk id="17" creationId="{AE109869-1E03-2177-5AE5-FB05EB8D7D55}"/>
          </ac:spMkLst>
        </pc:spChg>
        <pc:spChg chg="add mod">
          <ac:chgData name="Else-Marie Nedergaard" userId="52266add-391b-47db-b7f8-6d2699ca3d55" providerId="ADAL" clId="{77B8D9A6-D7B1-4312-BB7A-7913EFE0D1F6}" dt="2025-09-10T09:57:18.664" v="866" actId="14100"/>
          <ac:spMkLst>
            <pc:docMk/>
            <pc:sldMk cId="1186119707" sldId="2147483603"/>
            <ac:spMk id="21" creationId="{8820A7AE-BE75-4FC7-2598-D93FF50AED38}"/>
          </ac:spMkLst>
        </pc:spChg>
        <pc:spChg chg="add mod">
          <ac:chgData name="Else-Marie Nedergaard" userId="52266add-391b-47db-b7f8-6d2699ca3d55" providerId="ADAL" clId="{77B8D9A6-D7B1-4312-BB7A-7913EFE0D1F6}" dt="2025-09-10T09:57:18.664" v="866" actId="14100"/>
          <ac:spMkLst>
            <pc:docMk/>
            <pc:sldMk cId="1186119707" sldId="2147483603"/>
            <ac:spMk id="22" creationId="{5531C545-F5C0-B8DE-46AC-D9F92C98D4AC}"/>
          </ac:spMkLst>
        </pc:spChg>
        <pc:spChg chg="add mod">
          <ac:chgData name="Else-Marie Nedergaard" userId="52266add-391b-47db-b7f8-6d2699ca3d55" providerId="ADAL" clId="{77B8D9A6-D7B1-4312-BB7A-7913EFE0D1F6}" dt="2025-09-10T09:57:18.664" v="866" actId="14100"/>
          <ac:spMkLst>
            <pc:docMk/>
            <pc:sldMk cId="1186119707" sldId="2147483603"/>
            <ac:spMk id="23" creationId="{0B03F05F-F720-B056-2886-4853B1A67C5A}"/>
          </ac:spMkLst>
        </pc:spChg>
        <pc:picChg chg="add mod">
          <ac:chgData name="Else-Marie Nedergaard" userId="52266add-391b-47db-b7f8-6d2699ca3d55" providerId="ADAL" clId="{77B8D9A6-D7B1-4312-BB7A-7913EFE0D1F6}" dt="2025-09-10T09:57:18.664" v="866" actId="14100"/>
          <ac:picMkLst>
            <pc:docMk/>
            <pc:sldMk cId="1186119707" sldId="2147483603"/>
            <ac:picMk id="27" creationId="{14866CE9-FF55-E997-2CD9-C9098DACE5B8}"/>
          </ac:picMkLst>
        </pc:picChg>
        <pc:picChg chg="add mod">
          <ac:chgData name="Else-Marie Nedergaard" userId="52266add-391b-47db-b7f8-6d2699ca3d55" providerId="ADAL" clId="{77B8D9A6-D7B1-4312-BB7A-7913EFE0D1F6}" dt="2025-09-10T09:57:18.664" v="866" actId="14100"/>
          <ac:picMkLst>
            <pc:docMk/>
            <pc:sldMk cId="1186119707" sldId="2147483603"/>
            <ac:picMk id="29" creationId="{DFE60C13-15BE-DF6F-F153-25EA1798AC9A}"/>
          </ac:picMkLst>
        </pc:picChg>
        <pc:picChg chg="add mod">
          <ac:chgData name="Else-Marie Nedergaard" userId="52266add-391b-47db-b7f8-6d2699ca3d55" providerId="ADAL" clId="{77B8D9A6-D7B1-4312-BB7A-7913EFE0D1F6}" dt="2025-09-10T09:57:18.664" v="866" actId="14100"/>
          <ac:picMkLst>
            <pc:docMk/>
            <pc:sldMk cId="1186119707" sldId="2147483603"/>
            <ac:picMk id="30" creationId="{C5983601-26F9-1974-AC79-E891A851DE58}"/>
          </ac:picMkLst>
        </pc:picChg>
        <pc:picChg chg="add mod">
          <ac:chgData name="Else-Marie Nedergaard" userId="52266add-391b-47db-b7f8-6d2699ca3d55" providerId="ADAL" clId="{77B8D9A6-D7B1-4312-BB7A-7913EFE0D1F6}" dt="2025-09-10T09:57:18.664" v="866" actId="14100"/>
          <ac:picMkLst>
            <pc:docMk/>
            <pc:sldMk cId="1186119707" sldId="2147483603"/>
            <ac:picMk id="34" creationId="{B4BC1365-303F-8C54-25B6-4BCCA04929B2}"/>
          </ac:picMkLst>
        </pc:picChg>
      </pc:sldChg>
      <pc:sldChg chg="addSp delSp modSp new mod modClrScheme chgLayout">
        <pc:chgData name="Else-Marie Nedergaard" userId="52266add-391b-47db-b7f8-6d2699ca3d55" providerId="ADAL" clId="{77B8D9A6-D7B1-4312-BB7A-7913EFE0D1F6}" dt="2025-09-10T10:01:35.539" v="1035" actId="1076"/>
        <pc:sldMkLst>
          <pc:docMk/>
          <pc:sldMk cId="1780163817" sldId="2147483604"/>
        </pc:sldMkLst>
        <pc:spChg chg="del mod ord">
          <ac:chgData name="Else-Marie Nedergaard" userId="52266add-391b-47db-b7f8-6d2699ca3d55" providerId="ADAL" clId="{77B8D9A6-D7B1-4312-BB7A-7913EFE0D1F6}" dt="2025-09-10T10:01:05.038" v="984" actId="700"/>
          <ac:spMkLst>
            <pc:docMk/>
            <pc:sldMk cId="1780163817" sldId="2147483604"/>
            <ac:spMk id="2" creationId="{276E0F44-8BC6-A2FF-1DF2-26C9FF0CC255}"/>
          </ac:spMkLst>
        </pc:spChg>
        <pc:spChg chg="del">
          <ac:chgData name="Else-Marie Nedergaard" userId="52266add-391b-47db-b7f8-6d2699ca3d55" providerId="ADAL" clId="{77B8D9A6-D7B1-4312-BB7A-7913EFE0D1F6}" dt="2025-09-10T10:01:05.038" v="984" actId="700"/>
          <ac:spMkLst>
            <pc:docMk/>
            <pc:sldMk cId="1780163817" sldId="2147483604"/>
            <ac:spMk id="3" creationId="{59AD52B5-A22D-EA9D-F8DE-E9DBA245DF04}"/>
          </ac:spMkLst>
        </pc:spChg>
        <pc:spChg chg="add mod ord">
          <ac:chgData name="Else-Marie Nedergaard" userId="52266add-391b-47db-b7f8-6d2699ca3d55" providerId="ADAL" clId="{77B8D9A6-D7B1-4312-BB7A-7913EFE0D1F6}" dt="2025-09-10T10:01:35.539" v="1035" actId="1076"/>
          <ac:spMkLst>
            <pc:docMk/>
            <pc:sldMk cId="1780163817" sldId="2147483604"/>
            <ac:spMk id="4" creationId="{1047A7E8-C981-B203-BE45-053DEB364EAD}"/>
          </ac:spMkLst>
        </pc:spChg>
      </pc:sldChg>
      <pc:sldChg chg="addSp delSp modSp new mod ord modClrScheme chgLayout">
        <pc:chgData name="Else-Marie Nedergaard" userId="52266add-391b-47db-b7f8-6d2699ca3d55" providerId="ADAL" clId="{77B8D9A6-D7B1-4312-BB7A-7913EFE0D1F6}" dt="2025-09-10T11:05:08.683" v="2812" actId="20577"/>
        <pc:sldMkLst>
          <pc:docMk/>
          <pc:sldMk cId="856864898" sldId="2147483605"/>
        </pc:sldMkLst>
        <pc:spChg chg="del mod ord">
          <ac:chgData name="Else-Marie Nedergaard" userId="52266add-391b-47db-b7f8-6d2699ca3d55" providerId="ADAL" clId="{77B8D9A6-D7B1-4312-BB7A-7913EFE0D1F6}" dt="2025-09-10T10:15:45.422" v="1185" actId="700"/>
          <ac:spMkLst>
            <pc:docMk/>
            <pc:sldMk cId="856864898" sldId="2147483605"/>
            <ac:spMk id="2" creationId="{F5D1631D-FB73-64F9-8223-27B024A7076F}"/>
          </ac:spMkLst>
        </pc:spChg>
        <pc:spChg chg="add mod ord">
          <ac:chgData name="Else-Marie Nedergaard" userId="52266add-391b-47db-b7f8-6d2699ca3d55" providerId="ADAL" clId="{77B8D9A6-D7B1-4312-BB7A-7913EFE0D1F6}" dt="2025-09-10T10:39:56.432" v="2079" actId="700"/>
          <ac:spMkLst>
            <pc:docMk/>
            <pc:sldMk cId="856864898" sldId="2147483605"/>
            <ac:spMk id="3" creationId="{9C1B176D-E5E3-7C34-FC67-87A7AA89D659}"/>
          </ac:spMkLst>
        </pc:spChg>
        <pc:spChg chg="add mod ord">
          <ac:chgData name="Else-Marie Nedergaard" userId="52266add-391b-47db-b7f8-6d2699ca3d55" providerId="ADAL" clId="{77B8D9A6-D7B1-4312-BB7A-7913EFE0D1F6}" dt="2025-09-10T11:05:08.683" v="2812" actId="20577"/>
          <ac:spMkLst>
            <pc:docMk/>
            <pc:sldMk cId="856864898" sldId="2147483605"/>
            <ac:spMk id="4" creationId="{E13FC789-7A88-0871-E60A-6D390D5C649B}"/>
          </ac:spMkLst>
        </pc:spChg>
        <pc:spChg chg="add del mod ord">
          <ac:chgData name="Else-Marie Nedergaard" userId="52266add-391b-47db-b7f8-6d2699ca3d55" providerId="ADAL" clId="{77B8D9A6-D7B1-4312-BB7A-7913EFE0D1F6}" dt="2025-09-10T10:39:56.432" v="2079" actId="700"/>
          <ac:spMkLst>
            <pc:docMk/>
            <pc:sldMk cId="856864898" sldId="2147483605"/>
            <ac:spMk id="5" creationId="{F2026615-A039-78B0-5888-00A65878C128}"/>
          </ac:spMkLst>
        </pc:spChg>
        <pc:spChg chg="add mod ord">
          <ac:chgData name="Else-Marie Nedergaard" userId="52266add-391b-47db-b7f8-6d2699ca3d55" providerId="ADAL" clId="{77B8D9A6-D7B1-4312-BB7A-7913EFE0D1F6}" dt="2025-09-10T10:41:45.066" v="2238" actId="20577"/>
          <ac:spMkLst>
            <pc:docMk/>
            <pc:sldMk cId="856864898" sldId="2147483605"/>
            <ac:spMk id="6" creationId="{CEEF81BC-3245-C85E-27D7-91B09149A017}"/>
          </ac:spMkLst>
        </pc:spChg>
        <pc:spChg chg="add mod ord">
          <ac:chgData name="Else-Marie Nedergaard" userId="52266add-391b-47db-b7f8-6d2699ca3d55" providerId="ADAL" clId="{77B8D9A6-D7B1-4312-BB7A-7913EFE0D1F6}" dt="2025-09-10T10:39:56.432" v="2079" actId="700"/>
          <ac:spMkLst>
            <pc:docMk/>
            <pc:sldMk cId="856864898" sldId="2147483605"/>
            <ac:spMk id="7" creationId="{2634E984-9D9A-1EF0-27B3-8A42AD5E4312}"/>
          </ac:spMkLst>
        </pc:spChg>
      </pc:sldChg>
      <pc:sldChg chg="addSp delSp modSp new mod ord">
        <pc:chgData name="Else-Marie Nedergaard" userId="52266add-391b-47db-b7f8-6d2699ca3d55" providerId="ADAL" clId="{77B8D9A6-D7B1-4312-BB7A-7913EFE0D1F6}" dt="2025-09-10T10:47:05.112" v="2288" actId="1076"/>
        <pc:sldMkLst>
          <pc:docMk/>
          <pc:sldMk cId="485211800" sldId="2147483606"/>
        </pc:sldMkLst>
        <pc:spChg chg="mod">
          <ac:chgData name="Else-Marie Nedergaard" userId="52266add-391b-47db-b7f8-6d2699ca3d55" providerId="ADAL" clId="{77B8D9A6-D7B1-4312-BB7A-7913EFE0D1F6}" dt="2025-09-10T10:46:49.083" v="2285" actId="20577"/>
          <ac:spMkLst>
            <pc:docMk/>
            <pc:sldMk cId="485211800" sldId="2147483606"/>
            <ac:spMk id="2" creationId="{15CE6BD3-7BD1-5F56-208D-6BD6CE2EC501}"/>
          </ac:spMkLst>
        </pc:spChg>
        <pc:spChg chg="del mod">
          <ac:chgData name="Else-Marie Nedergaard" userId="52266add-391b-47db-b7f8-6d2699ca3d55" providerId="ADAL" clId="{77B8D9A6-D7B1-4312-BB7A-7913EFE0D1F6}" dt="2025-09-10T10:46:55.447" v="2286" actId="21"/>
          <ac:spMkLst>
            <pc:docMk/>
            <pc:sldMk cId="485211800" sldId="2147483606"/>
            <ac:spMk id="3" creationId="{57DE3683-7C2B-697D-5416-812412D883D2}"/>
          </ac:spMkLst>
        </pc:spChg>
        <pc:spChg chg="add del mod">
          <ac:chgData name="Else-Marie Nedergaard" userId="52266add-391b-47db-b7f8-6d2699ca3d55" providerId="ADAL" clId="{77B8D9A6-D7B1-4312-BB7A-7913EFE0D1F6}" dt="2025-09-10T10:47:01.098" v="2287" actId="478"/>
          <ac:spMkLst>
            <pc:docMk/>
            <pc:sldMk cId="485211800" sldId="2147483606"/>
            <ac:spMk id="8" creationId="{C5B9C97C-97DA-07E5-5700-94310E28698D}"/>
          </ac:spMkLst>
        </pc:spChg>
        <pc:graphicFrameChg chg="add mod">
          <ac:chgData name="Else-Marie Nedergaard" userId="52266add-391b-47db-b7f8-6d2699ca3d55" providerId="ADAL" clId="{77B8D9A6-D7B1-4312-BB7A-7913EFE0D1F6}" dt="2025-09-10T10:46:34.590" v="2282"/>
          <ac:graphicFrameMkLst>
            <pc:docMk/>
            <pc:sldMk cId="485211800" sldId="2147483606"/>
            <ac:graphicFrameMk id="5" creationId="{D5E5979C-9FAF-D44A-A1A9-670AA429C092}"/>
          </ac:graphicFrameMkLst>
        </pc:graphicFrameChg>
        <pc:picChg chg="add mod">
          <ac:chgData name="Else-Marie Nedergaard" userId="52266add-391b-47db-b7f8-6d2699ca3d55" providerId="ADAL" clId="{77B8D9A6-D7B1-4312-BB7A-7913EFE0D1F6}" dt="2025-09-10T10:47:05.112" v="2288" actId="1076"/>
          <ac:picMkLst>
            <pc:docMk/>
            <pc:sldMk cId="485211800" sldId="2147483606"/>
            <ac:picMk id="6" creationId="{6465E1C0-EE1A-9BF4-C507-288FA2F81339}"/>
          </ac:picMkLst>
        </pc:picChg>
      </pc:sldChg>
      <pc:sldChg chg="addSp modSp new mod">
        <pc:chgData name="Else-Marie Nedergaard" userId="52266add-391b-47db-b7f8-6d2699ca3d55" providerId="ADAL" clId="{77B8D9A6-D7B1-4312-BB7A-7913EFE0D1F6}" dt="2025-09-10T11:03:11.491" v="2764" actId="20577"/>
        <pc:sldMkLst>
          <pc:docMk/>
          <pc:sldMk cId="2577955041" sldId="2147483607"/>
        </pc:sldMkLst>
        <pc:spChg chg="mod">
          <ac:chgData name="Else-Marie Nedergaard" userId="52266add-391b-47db-b7f8-6d2699ca3d55" providerId="ADAL" clId="{77B8D9A6-D7B1-4312-BB7A-7913EFE0D1F6}" dt="2025-09-10T10:27:38.952" v="1497" actId="20577"/>
          <ac:spMkLst>
            <pc:docMk/>
            <pc:sldMk cId="2577955041" sldId="2147483607"/>
            <ac:spMk id="2" creationId="{BF01B8C9-1931-388D-9880-506133A96B72}"/>
          </ac:spMkLst>
        </pc:spChg>
        <pc:spChg chg="mod">
          <ac:chgData name="Else-Marie Nedergaard" userId="52266add-391b-47db-b7f8-6d2699ca3d55" providerId="ADAL" clId="{77B8D9A6-D7B1-4312-BB7A-7913EFE0D1F6}" dt="2025-09-10T10:32:12.250" v="1690" actId="14100"/>
          <ac:spMkLst>
            <pc:docMk/>
            <pc:sldMk cId="2577955041" sldId="2147483607"/>
            <ac:spMk id="3" creationId="{2E38BC79-1EF3-DB16-75A8-677208B89D68}"/>
          </ac:spMkLst>
        </pc:spChg>
        <pc:spChg chg="add mod">
          <ac:chgData name="Else-Marie Nedergaard" userId="52266add-391b-47db-b7f8-6d2699ca3d55" providerId="ADAL" clId="{77B8D9A6-D7B1-4312-BB7A-7913EFE0D1F6}" dt="2025-09-10T10:30:50.568" v="1611" actId="20577"/>
          <ac:spMkLst>
            <pc:docMk/>
            <pc:sldMk cId="2577955041" sldId="2147483607"/>
            <ac:spMk id="9" creationId="{3A82FA6B-2079-5CD9-B9C4-9610CFA771BA}"/>
          </ac:spMkLst>
        </pc:spChg>
        <pc:spChg chg="add mod">
          <ac:chgData name="Else-Marie Nedergaard" userId="52266add-391b-47db-b7f8-6d2699ca3d55" providerId="ADAL" clId="{77B8D9A6-D7B1-4312-BB7A-7913EFE0D1F6}" dt="2025-09-10T10:33:16.344" v="1754" actId="20577"/>
          <ac:spMkLst>
            <pc:docMk/>
            <pc:sldMk cId="2577955041" sldId="2147483607"/>
            <ac:spMk id="10" creationId="{BF8D3C4B-CE9E-3F12-7239-853CE95C5459}"/>
          </ac:spMkLst>
        </pc:spChg>
        <pc:spChg chg="add mod">
          <ac:chgData name="Else-Marie Nedergaard" userId="52266add-391b-47db-b7f8-6d2699ca3d55" providerId="ADAL" clId="{77B8D9A6-D7B1-4312-BB7A-7913EFE0D1F6}" dt="2025-09-10T11:03:11.491" v="2764" actId="20577"/>
          <ac:spMkLst>
            <pc:docMk/>
            <pc:sldMk cId="2577955041" sldId="2147483607"/>
            <ac:spMk id="11" creationId="{ACB9B201-14D1-AA09-0E00-07B59030E3B2}"/>
          </ac:spMkLst>
        </pc:spChg>
        <pc:picChg chg="add mod">
          <ac:chgData name="Else-Marie Nedergaard" userId="52266add-391b-47db-b7f8-6d2699ca3d55" providerId="ADAL" clId="{77B8D9A6-D7B1-4312-BB7A-7913EFE0D1F6}" dt="2025-09-10T10:23:30.060" v="1490" actId="14100"/>
          <ac:picMkLst>
            <pc:docMk/>
            <pc:sldMk cId="2577955041" sldId="2147483607"/>
            <ac:picMk id="6" creationId="{9AD2715E-83EB-D237-39B7-AD29B748038F}"/>
          </ac:picMkLst>
        </pc:picChg>
        <pc:picChg chg="add mod">
          <ac:chgData name="Else-Marie Nedergaard" userId="52266add-391b-47db-b7f8-6d2699ca3d55" providerId="ADAL" clId="{77B8D9A6-D7B1-4312-BB7A-7913EFE0D1F6}" dt="2025-09-10T10:27:19.288" v="1495" actId="1076"/>
          <ac:picMkLst>
            <pc:docMk/>
            <pc:sldMk cId="2577955041" sldId="2147483607"/>
            <ac:picMk id="8" creationId="{952339B8-1366-D387-4D9B-1961BA4B4A11}"/>
          </ac:picMkLst>
        </pc:picChg>
        <pc:picChg chg="add mod">
          <ac:chgData name="Else-Marie Nedergaard" userId="52266add-391b-47db-b7f8-6d2699ca3d55" providerId="ADAL" clId="{77B8D9A6-D7B1-4312-BB7A-7913EFE0D1F6}" dt="2025-09-10T10:23:37.597" v="1491" actId="14100"/>
          <ac:picMkLst>
            <pc:docMk/>
            <pc:sldMk cId="2577955041" sldId="2147483607"/>
            <ac:picMk id="5122" creationId="{366A1BF9-B683-C89F-6D02-8165DE82E124}"/>
          </ac:picMkLst>
        </pc:picChg>
      </pc:sldChg>
      <pc:sldChg chg="addSp delSp modSp new mod modClrScheme chgLayout">
        <pc:chgData name="Else-Marie Nedergaard" userId="52266add-391b-47db-b7f8-6d2699ca3d55" providerId="ADAL" clId="{77B8D9A6-D7B1-4312-BB7A-7913EFE0D1F6}" dt="2025-09-10T11:04:23.199" v="2787" actId="113"/>
        <pc:sldMkLst>
          <pc:docMk/>
          <pc:sldMk cId="496578262" sldId="2147483608"/>
        </pc:sldMkLst>
        <pc:spChg chg="del mod ord">
          <ac:chgData name="Else-Marie Nedergaard" userId="52266add-391b-47db-b7f8-6d2699ca3d55" providerId="ADAL" clId="{77B8D9A6-D7B1-4312-BB7A-7913EFE0D1F6}" dt="2025-09-10T10:28:27.772" v="1499" actId="700"/>
          <ac:spMkLst>
            <pc:docMk/>
            <pc:sldMk cId="496578262" sldId="2147483608"/>
            <ac:spMk id="2" creationId="{C5A9FE96-9D0D-E91C-F027-2EA31DA865DA}"/>
          </ac:spMkLst>
        </pc:spChg>
        <pc:spChg chg="del mod ord">
          <ac:chgData name="Else-Marie Nedergaard" userId="52266add-391b-47db-b7f8-6d2699ca3d55" providerId="ADAL" clId="{77B8D9A6-D7B1-4312-BB7A-7913EFE0D1F6}" dt="2025-09-10T10:28:27.772" v="1499" actId="700"/>
          <ac:spMkLst>
            <pc:docMk/>
            <pc:sldMk cId="496578262" sldId="2147483608"/>
            <ac:spMk id="3" creationId="{CA8585FC-478B-C941-107E-FAC730518693}"/>
          </ac:spMkLst>
        </pc:spChg>
        <pc:spChg chg="del mod ord">
          <ac:chgData name="Else-Marie Nedergaard" userId="52266add-391b-47db-b7f8-6d2699ca3d55" providerId="ADAL" clId="{77B8D9A6-D7B1-4312-BB7A-7913EFE0D1F6}" dt="2025-09-10T10:28:27.772" v="1499" actId="700"/>
          <ac:spMkLst>
            <pc:docMk/>
            <pc:sldMk cId="496578262" sldId="2147483608"/>
            <ac:spMk id="4" creationId="{777C8E96-A1C6-22B9-D283-C752C3F0738C}"/>
          </ac:spMkLst>
        </pc:spChg>
        <pc:spChg chg="add del mod ord">
          <ac:chgData name="Else-Marie Nedergaard" userId="52266add-391b-47db-b7f8-6d2699ca3d55" providerId="ADAL" clId="{77B8D9A6-D7B1-4312-BB7A-7913EFE0D1F6}" dt="2025-09-10T10:28:39.786" v="1506" actId="700"/>
          <ac:spMkLst>
            <pc:docMk/>
            <pc:sldMk cId="496578262" sldId="2147483608"/>
            <ac:spMk id="5" creationId="{C34BE82A-FCD6-D597-F547-943C5E079C3A}"/>
          </ac:spMkLst>
        </pc:spChg>
        <pc:spChg chg="add mod ord">
          <ac:chgData name="Else-Marie Nedergaard" userId="52266add-391b-47db-b7f8-6d2699ca3d55" providerId="ADAL" clId="{77B8D9A6-D7B1-4312-BB7A-7913EFE0D1F6}" dt="2025-09-10T11:04:23.199" v="2787" actId="113"/>
          <ac:spMkLst>
            <pc:docMk/>
            <pc:sldMk cId="496578262" sldId="2147483608"/>
            <ac:spMk id="6" creationId="{301D7526-680F-A859-3ABE-974458B23412}"/>
          </ac:spMkLst>
        </pc:spChg>
        <pc:spChg chg="add del mod ord">
          <ac:chgData name="Else-Marie Nedergaard" userId="52266add-391b-47db-b7f8-6d2699ca3d55" providerId="ADAL" clId="{77B8D9A6-D7B1-4312-BB7A-7913EFE0D1F6}" dt="2025-09-10T10:28:39.786" v="1506" actId="700"/>
          <ac:spMkLst>
            <pc:docMk/>
            <pc:sldMk cId="496578262" sldId="2147483608"/>
            <ac:spMk id="7" creationId="{4AB9D607-D497-644D-62F3-51BABEC752BC}"/>
          </ac:spMkLst>
        </pc:spChg>
        <pc:spChg chg="add del mod ord">
          <ac:chgData name="Else-Marie Nedergaard" userId="52266add-391b-47db-b7f8-6d2699ca3d55" providerId="ADAL" clId="{77B8D9A6-D7B1-4312-BB7A-7913EFE0D1F6}" dt="2025-09-10T10:28:39.786" v="1506" actId="700"/>
          <ac:spMkLst>
            <pc:docMk/>
            <pc:sldMk cId="496578262" sldId="2147483608"/>
            <ac:spMk id="8" creationId="{FD917A90-C774-55DB-5293-52814068B763}"/>
          </ac:spMkLst>
        </pc:spChg>
        <pc:spChg chg="del">
          <ac:chgData name="Else-Marie Nedergaard" userId="52266add-391b-47db-b7f8-6d2699ca3d55" providerId="ADAL" clId="{77B8D9A6-D7B1-4312-BB7A-7913EFE0D1F6}" dt="2025-09-10T10:28:39.786" v="1506" actId="700"/>
          <ac:spMkLst>
            <pc:docMk/>
            <pc:sldMk cId="496578262" sldId="2147483608"/>
            <ac:spMk id="9" creationId="{1125E9E8-0412-E4E0-B929-01497A2EB094}"/>
          </ac:spMkLst>
        </pc:spChg>
        <pc:spChg chg="add del mod ord">
          <ac:chgData name="Else-Marie Nedergaard" userId="52266add-391b-47db-b7f8-6d2699ca3d55" providerId="ADAL" clId="{77B8D9A6-D7B1-4312-BB7A-7913EFE0D1F6}" dt="2025-09-10T10:28:39.786" v="1506" actId="700"/>
          <ac:spMkLst>
            <pc:docMk/>
            <pc:sldMk cId="496578262" sldId="2147483608"/>
            <ac:spMk id="10" creationId="{46B33398-8B10-B01B-BDB3-A5F2C1DC64AF}"/>
          </ac:spMkLst>
        </pc:spChg>
        <pc:spChg chg="add del mod ord">
          <ac:chgData name="Else-Marie Nedergaard" userId="52266add-391b-47db-b7f8-6d2699ca3d55" providerId="ADAL" clId="{77B8D9A6-D7B1-4312-BB7A-7913EFE0D1F6}" dt="2025-09-10T10:28:39.786" v="1506" actId="700"/>
          <ac:spMkLst>
            <pc:docMk/>
            <pc:sldMk cId="496578262" sldId="2147483608"/>
            <ac:spMk id="11" creationId="{F858AF45-C532-2051-9E27-F2D9642AE4CF}"/>
          </ac:spMkLst>
        </pc:spChg>
        <pc:spChg chg="add del mod ord">
          <ac:chgData name="Else-Marie Nedergaard" userId="52266add-391b-47db-b7f8-6d2699ca3d55" providerId="ADAL" clId="{77B8D9A6-D7B1-4312-BB7A-7913EFE0D1F6}" dt="2025-09-10T10:28:39.786" v="1506" actId="700"/>
          <ac:spMkLst>
            <pc:docMk/>
            <pc:sldMk cId="496578262" sldId="2147483608"/>
            <ac:spMk id="12" creationId="{F022A7AB-DAB5-7641-2528-8BD817207729}"/>
          </ac:spMkLst>
        </pc:spChg>
        <pc:spChg chg="add mod ord">
          <ac:chgData name="Else-Marie Nedergaard" userId="52266add-391b-47db-b7f8-6d2699ca3d55" providerId="ADAL" clId="{77B8D9A6-D7B1-4312-BB7A-7913EFE0D1F6}" dt="2025-09-10T11:03:46.575" v="2784" actId="20577"/>
          <ac:spMkLst>
            <pc:docMk/>
            <pc:sldMk cId="496578262" sldId="2147483608"/>
            <ac:spMk id="13" creationId="{0762F448-E4BE-CE6E-645A-97AD611208BE}"/>
          </ac:spMkLst>
        </pc:spChg>
        <pc:spChg chg="add mod ord">
          <ac:chgData name="Else-Marie Nedergaard" userId="52266add-391b-47db-b7f8-6d2699ca3d55" providerId="ADAL" clId="{77B8D9A6-D7B1-4312-BB7A-7913EFE0D1F6}" dt="2025-09-10T10:28:39.786" v="1506" actId="700"/>
          <ac:spMkLst>
            <pc:docMk/>
            <pc:sldMk cId="496578262" sldId="2147483608"/>
            <ac:spMk id="14" creationId="{15FE48F3-EBBC-150B-3A9C-B69A7F725DFD}"/>
          </ac:spMkLst>
        </pc:spChg>
        <pc:graphicFrameChg chg="add mod modGraphic">
          <ac:chgData name="Else-Marie Nedergaard" userId="52266add-391b-47db-b7f8-6d2699ca3d55" providerId="ADAL" clId="{77B8D9A6-D7B1-4312-BB7A-7913EFE0D1F6}" dt="2025-09-10T11:04:03.546" v="2785" actId="12269"/>
          <ac:graphicFrameMkLst>
            <pc:docMk/>
            <pc:sldMk cId="496578262" sldId="2147483608"/>
            <ac:graphicFrameMk id="15" creationId="{3A3BD37E-C267-6867-28B4-3F80DC6CD089}"/>
          </ac:graphicFrameMkLst>
        </pc:graphicFrameChg>
      </pc:sldChg>
      <pc:sldChg chg="addSp delSp modSp new mod modClrScheme chgLayout">
        <pc:chgData name="Else-Marie Nedergaard" userId="52266add-391b-47db-b7f8-6d2699ca3d55" providerId="ADAL" clId="{77B8D9A6-D7B1-4312-BB7A-7913EFE0D1F6}" dt="2025-09-10T10:37:53.329" v="1988" actId="14100"/>
        <pc:sldMkLst>
          <pc:docMk/>
          <pc:sldMk cId="4124319437" sldId="2147483609"/>
        </pc:sldMkLst>
        <pc:spChg chg="del mod ord">
          <ac:chgData name="Else-Marie Nedergaard" userId="52266add-391b-47db-b7f8-6d2699ca3d55" providerId="ADAL" clId="{77B8D9A6-D7B1-4312-BB7A-7913EFE0D1F6}" dt="2025-09-10T10:37:23.472" v="1984" actId="700"/>
          <ac:spMkLst>
            <pc:docMk/>
            <pc:sldMk cId="4124319437" sldId="2147483609"/>
            <ac:spMk id="2" creationId="{B2C37D99-0BA5-CC99-7D2E-CF484597EE46}"/>
          </ac:spMkLst>
        </pc:spChg>
        <pc:spChg chg="del">
          <ac:chgData name="Else-Marie Nedergaard" userId="52266add-391b-47db-b7f8-6d2699ca3d55" providerId="ADAL" clId="{77B8D9A6-D7B1-4312-BB7A-7913EFE0D1F6}" dt="2025-09-10T10:37:16.194" v="1983" actId="931"/>
          <ac:spMkLst>
            <pc:docMk/>
            <pc:sldMk cId="4124319437" sldId="2147483609"/>
            <ac:spMk id="3" creationId="{D15C3220-9A67-3C5D-E12A-2CCCD1D1D318}"/>
          </ac:spMkLst>
        </pc:spChg>
        <pc:spChg chg="del mod ord">
          <ac:chgData name="Else-Marie Nedergaard" userId="52266add-391b-47db-b7f8-6d2699ca3d55" providerId="ADAL" clId="{77B8D9A6-D7B1-4312-BB7A-7913EFE0D1F6}" dt="2025-09-10T10:37:23.472" v="1984" actId="700"/>
          <ac:spMkLst>
            <pc:docMk/>
            <pc:sldMk cId="4124319437" sldId="2147483609"/>
            <ac:spMk id="4" creationId="{E8DD4C69-1D01-3E3F-4811-51051249C9CA}"/>
          </ac:spMkLst>
        </pc:spChg>
        <pc:spChg chg="add del mod ord">
          <ac:chgData name="Else-Marie Nedergaard" userId="52266add-391b-47db-b7f8-6d2699ca3d55" providerId="ADAL" clId="{77B8D9A6-D7B1-4312-BB7A-7913EFE0D1F6}" dt="2025-09-10T10:37:27.401" v="1985" actId="478"/>
          <ac:spMkLst>
            <pc:docMk/>
            <pc:sldMk cId="4124319437" sldId="2147483609"/>
            <ac:spMk id="7" creationId="{16E31628-474B-3C33-CE54-D590151EBC19}"/>
          </ac:spMkLst>
        </pc:spChg>
        <pc:spChg chg="add mod ord">
          <ac:chgData name="Else-Marie Nedergaard" userId="52266add-391b-47db-b7f8-6d2699ca3d55" providerId="ADAL" clId="{77B8D9A6-D7B1-4312-BB7A-7913EFE0D1F6}" dt="2025-09-10T10:37:23.472" v="1984" actId="700"/>
          <ac:spMkLst>
            <pc:docMk/>
            <pc:sldMk cId="4124319437" sldId="2147483609"/>
            <ac:spMk id="8" creationId="{16B5BE48-C30A-3CC3-06DB-8C913A005E3F}"/>
          </ac:spMkLst>
        </pc:spChg>
        <pc:picChg chg="add mod ord">
          <ac:chgData name="Else-Marie Nedergaard" userId="52266add-391b-47db-b7f8-6d2699ca3d55" providerId="ADAL" clId="{77B8D9A6-D7B1-4312-BB7A-7913EFE0D1F6}" dt="2025-09-10T10:37:53.329" v="1988" actId="14100"/>
          <ac:picMkLst>
            <pc:docMk/>
            <pc:sldMk cId="4124319437" sldId="2147483609"/>
            <ac:picMk id="6" creationId="{58F63795-C13F-4C26-8D25-E3D921B68B0F}"/>
          </ac:picMkLst>
        </pc:picChg>
      </pc:sldChg>
      <pc:sldChg chg="addSp delSp modSp new mod">
        <pc:chgData name="Else-Marie Nedergaard" userId="52266add-391b-47db-b7f8-6d2699ca3d55" providerId="ADAL" clId="{77B8D9A6-D7B1-4312-BB7A-7913EFE0D1F6}" dt="2025-09-10T10:52:51.077" v="2524" actId="403"/>
        <pc:sldMkLst>
          <pc:docMk/>
          <pc:sldMk cId="1096822401" sldId="2147483610"/>
        </pc:sldMkLst>
        <pc:spChg chg="del">
          <ac:chgData name="Else-Marie Nedergaard" userId="52266add-391b-47db-b7f8-6d2699ca3d55" providerId="ADAL" clId="{77B8D9A6-D7B1-4312-BB7A-7913EFE0D1F6}" dt="2025-09-10T10:47:11.276" v="2290"/>
          <ac:spMkLst>
            <pc:docMk/>
            <pc:sldMk cId="1096822401" sldId="2147483610"/>
            <ac:spMk id="2" creationId="{C75EEA5B-524F-5A18-F53A-374BDA6E8E1A}"/>
          </ac:spMkLst>
        </pc:spChg>
        <pc:spChg chg="del">
          <ac:chgData name="Else-Marie Nedergaard" userId="52266add-391b-47db-b7f8-6d2699ca3d55" providerId="ADAL" clId="{77B8D9A6-D7B1-4312-BB7A-7913EFE0D1F6}" dt="2025-09-10T10:47:20.878" v="2293" actId="478"/>
          <ac:spMkLst>
            <pc:docMk/>
            <pc:sldMk cId="1096822401" sldId="2147483610"/>
            <ac:spMk id="3" creationId="{0A211956-E659-372C-0B7F-C60F12B51B4A}"/>
          </ac:spMkLst>
        </pc:spChg>
        <pc:spChg chg="add mod">
          <ac:chgData name="Else-Marie Nedergaard" userId="52266add-391b-47db-b7f8-6d2699ca3d55" providerId="ADAL" clId="{77B8D9A6-D7B1-4312-BB7A-7913EFE0D1F6}" dt="2025-09-10T10:47:17.835" v="2292" actId="20577"/>
          <ac:spMkLst>
            <pc:docMk/>
            <pc:sldMk cId="1096822401" sldId="2147483610"/>
            <ac:spMk id="5" creationId="{57DE3683-7C2B-697D-5416-812412D883D2}"/>
          </ac:spMkLst>
        </pc:spChg>
        <pc:spChg chg="add mod">
          <ac:chgData name="Else-Marie Nedergaard" userId="52266add-391b-47db-b7f8-6d2699ca3d55" providerId="ADAL" clId="{77B8D9A6-D7B1-4312-BB7A-7913EFE0D1F6}" dt="2025-09-10T10:47:35.564" v="2296" actId="13822"/>
          <ac:spMkLst>
            <pc:docMk/>
            <pc:sldMk cId="1096822401" sldId="2147483610"/>
            <ac:spMk id="6" creationId="{56B2A28E-4CBF-4211-4FC3-2E955B410C45}"/>
          </ac:spMkLst>
        </pc:spChg>
        <pc:spChg chg="add mod">
          <ac:chgData name="Else-Marie Nedergaard" userId="52266add-391b-47db-b7f8-6d2699ca3d55" providerId="ADAL" clId="{77B8D9A6-D7B1-4312-BB7A-7913EFE0D1F6}" dt="2025-09-10T10:48:28.910" v="2339" actId="20577"/>
          <ac:spMkLst>
            <pc:docMk/>
            <pc:sldMk cId="1096822401" sldId="2147483610"/>
            <ac:spMk id="7" creationId="{88A004D3-EBE4-B88D-6341-2EC0E15315C5}"/>
          </ac:spMkLst>
        </pc:spChg>
        <pc:spChg chg="add mod">
          <ac:chgData name="Else-Marie Nedergaard" userId="52266add-391b-47db-b7f8-6d2699ca3d55" providerId="ADAL" clId="{77B8D9A6-D7B1-4312-BB7A-7913EFE0D1F6}" dt="2025-09-10T10:49:28.500" v="2420" actId="20577"/>
          <ac:spMkLst>
            <pc:docMk/>
            <pc:sldMk cId="1096822401" sldId="2147483610"/>
            <ac:spMk id="8" creationId="{1E8050CD-ABFF-5186-1E5D-BDBF08C7E9E5}"/>
          </ac:spMkLst>
        </pc:spChg>
        <pc:spChg chg="add mod">
          <ac:chgData name="Else-Marie Nedergaard" userId="52266add-391b-47db-b7f8-6d2699ca3d55" providerId="ADAL" clId="{77B8D9A6-D7B1-4312-BB7A-7913EFE0D1F6}" dt="2025-09-10T10:50:22.898" v="2460" actId="313"/>
          <ac:spMkLst>
            <pc:docMk/>
            <pc:sldMk cId="1096822401" sldId="2147483610"/>
            <ac:spMk id="9" creationId="{5671B46E-DB94-81D0-3FFA-F0137DCD414B}"/>
          </ac:spMkLst>
        </pc:spChg>
        <pc:spChg chg="add mod ord">
          <ac:chgData name="Else-Marie Nedergaard" userId="52266add-391b-47db-b7f8-6d2699ca3d55" providerId="ADAL" clId="{77B8D9A6-D7B1-4312-BB7A-7913EFE0D1F6}" dt="2025-09-10T10:52:51.077" v="2524" actId="403"/>
          <ac:spMkLst>
            <pc:docMk/>
            <pc:sldMk cId="1096822401" sldId="2147483610"/>
            <ac:spMk id="10" creationId="{2AF14FD9-1974-7A8D-0351-DD0C0751D789}"/>
          </ac:spMkLst>
        </pc:spChg>
      </pc:sldChg>
      <pc:sldChg chg="addSp delSp modSp new mod">
        <pc:chgData name="Else-Marie Nedergaard" userId="52266add-391b-47db-b7f8-6d2699ca3d55" providerId="ADAL" clId="{77B8D9A6-D7B1-4312-BB7A-7913EFE0D1F6}" dt="2025-09-10T10:57:10.922" v="2651" actId="207"/>
        <pc:sldMkLst>
          <pc:docMk/>
          <pc:sldMk cId="35233385" sldId="2147483611"/>
        </pc:sldMkLst>
        <pc:spChg chg="mod">
          <ac:chgData name="Else-Marie Nedergaard" userId="52266add-391b-47db-b7f8-6d2699ca3d55" providerId="ADAL" clId="{77B8D9A6-D7B1-4312-BB7A-7913EFE0D1F6}" dt="2025-09-10T10:56:05.273" v="2630" actId="6549"/>
          <ac:spMkLst>
            <pc:docMk/>
            <pc:sldMk cId="35233385" sldId="2147483611"/>
            <ac:spMk id="2" creationId="{2600C3E2-D2FF-1C03-D5B5-6BB1F24A9C42}"/>
          </ac:spMkLst>
        </pc:spChg>
        <pc:spChg chg="del">
          <ac:chgData name="Else-Marie Nedergaard" userId="52266add-391b-47db-b7f8-6d2699ca3d55" providerId="ADAL" clId="{77B8D9A6-D7B1-4312-BB7A-7913EFE0D1F6}" dt="2025-09-10T10:56:08.546" v="2631" actId="478"/>
          <ac:spMkLst>
            <pc:docMk/>
            <pc:sldMk cId="35233385" sldId="2147483611"/>
            <ac:spMk id="3" creationId="{AD6CBB80-C813-19FC-1C98-E68600E4F4BC}"/>
          </ac:spMkLst>
        </pc:spChg>
        <pc:spChg chg="add mod">
          <ac:chgData name="Else-Marie Nedergaard" userId="52266add-391b-47db-b7f8-6d2699ca3d55" providerId="ADAL" clId="{77B8D9A6-D7B1-4312-BB7A-7913EFE0D1F6}" dt="2025-09-10T10:57:10.922" v="2651" actId="207"/>
          <ac:spMkLst>
            <pc:docMk/>
            <pc:sldMk cId="35233385" sldId="2147483611"/>
            <ac:spMk id="5" creationId="{694C4CC7-209D-BCA3-EF77-E5FFCDD95D2D}"/>
          </ac:spMkLst>
        </pc:spChg>
        <pc:picChg chg="add mod">
          <ac:chgData name="Else-Marie Nedergaard" userId="52266add-391b-47db-b7f8-6d2699ca3d55" providerId="ADAL" clId="{77B8D9A6-D7B1-4312-BB7A-7913EFE0D1F6}" dt="2025-09-10T10:56:13.547" v="2633" actId="1076"/>
          <ac:picMkLst>
            <pc:docMk/>
            <pc:sldMk cId="35233385" sldId="2147483611"/>
            <ac:picMk id="4" creationId="{31D592C6-63C0-DA72-22E5-733459AA6BBA}"/>
          </ac:picMkLst>
        </pc:picChg>
        <pc:picChg chg="add">
          <ac:chgData name="Else-Marie Nedergaard" userId="52266add-391b-47db-b7f8-6d2699ca3d55" providerId="ADAL" clId="{77B8D9A6-D7B1-4312-BB7A-7913EFE0D1F6}" dt="2025-09-10T10:55:08.685" v="2578"/>
          <ac:picMkLst>
            <pc:docMk/>
            <pc:sldMk cId="35233385" sldId="2147483611"/>
            <ac:picMk id="7170" creationId="{AC050032-483F-2E7E-0795-571527F4D86A}"/>
          </ac:picMkLst>
        </pc:picChg>
      </pc:sldChg>
      <pc:sldChg chg="addSp delSp modSp new mod modClrScheme chgLayout">
        <pc:chgData name="Else-Marie Nedergaard" userId="52266add-391b-47db-b7f8-6d2699ca3d55" providerId="ADAL" clId="{77B8D9A6-D7B1-4312-BB7A-7913EFE0D1F6}" dt="2025-09-10T11:02:08.991" v="2727" actId="20577"/>
        <pc:sldMkLst>
          <pc:docMk/>
          <pc:sldMk cId="3692868361" sldId="2147483612"/>
        </pc:sldMkLst>
        <pc:spChg chg="del mod ord">
          <ac:chgData name="Else-Marie Nedergaard" userId="52266add-391b-47db-b7f8-6d2699ca3d55" providerId="ADAL" clId="{77B8D9A6-D7B1-4312-BB7A-7913EFE0D1F6}" dt="2025-09-10T11:01:32.255" v="2654" actId="700"/>
          <ac:spMkLst>
            <pc:docMk/>
            <pc:sldMk cId="3692868361" sldId="2147483612"/>
            <ac:spMk id="2" creationId="{FB8302EE-A266-776B-C537-47A1A62F0138}"/>
          </ac:spMkLst>
        </pc:spChg>
        <pc:spChg chg="add mod ord">
          <ac:chgData name="Else-Marie Nedergaard" userId="52266add-391b-47db-b7f8-6d2699ca3d55" providerId="ADAL" clId="{77B8D9A6-D7B1-4312-BB7A-7913EFE0D1F6}" dt="2025-09-10T11:02:08.991" v="2727" actId="20577"/>
          <ac:spMkLst>
            <pc:docMk/>
            <pc:sldMk cId="3692868361" sldId="2147483612"/>
            <ac:spMk id="3" creationId="{6E9C8643-E785-FEED-B76E-CD12C6762789}"/>
          </ac:spMkLst>
        </pc:spChg>
        <pc:spChg chg="add mod ord">
          <ac:chgData name="Else-Marie Nedergaard" userId="52266add-391b-47db-b7f8-6d2699ca3d55" providerId="ADAL" clId="{77B8D9A6-D7B1-4312-BB7A-7913EFE0D1F6}" dt="2025-09-10T11:01:39.894" v="2661" actId="20577"/>
          <ac:spMkLst>
            <pc:docMk/>
            <pc:sldMk cId="3692868361" sldId="2147483612"/>
            <ac:spMk id="4" creationId="{3D4D0A00-A423-E18A-1A7E-9233DC0E15F0}"/>
          </ac:spMkLst>
        </pc:spChg>
        <pc:spChg chg="add mod ord">
          <ac:chgData name="Else-Marie Nedergaard" userId="52266add-391b-47db-b7f8-6d2699ca3d55" providerId="ADAL" clId="{77B8D9A6-D7B1-4312-BB7A-7913EFE0D1F6}" dt="2025-09-10T11:01:32.255" v="2654" actId="700"/>
          <ac:spMkLst>
            <pc:docMk/>
            <pc:sldMk cId="3692868361" sldId="2147483612"/>
            <ac:spMk id="5" creationId="{945AC5BB-D2DC-4C2A-FA75-F712F4BF2BA7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3AB24A-DA8D-4A22-866F-8C76FA3492D5}" type="doc">
      <dgm:prSet loTypeId="urn:microsoft.com/office/officeart/2009/3/layout/Descending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a-DK"/>
        </a:p>
      </dgm:t>
    </dgm:pt>
    <dgm:pt modelId="{4F023FC6-9D9E-4A7B-B90E-550ECE4EE915}">
      <dgm:prSet phldrT="[Text]" custT="1"/>
      <dgm:spPr/>
      <dgm:t>
        <a:bodyPr/>
        <a:lstStyle/>
        <a:p>
          <a:r>
            <a:rPr lang="da-DK" sz="2800" b="1" dirty="0"/>
            <a:t>2004</a:t>
          </a:r>
          <a:r>
            <a:rPr lang="da-DK" sz="2800" dirty="0"/>
            <a:t> =19.000</a:t>
          </a:r>
        </a:p>
      </dgm:t>
    </dgm:pt>
    <dgm:pt modelId="{CF3A39F7-AA10-4791-AA21-4B4803FFA342}" type="parTrans" cxnId="{D88D347C-CEDF-4481-9CF6-AFFDD186B7A8}">
      <dgm:prSet/>
      <dgm:spPr/>
      <dgm:t>
        <a:bodyPr/>
        <a:lstStyle/>
        <a:p>
          <a:endParaRPr lang="da-DK"/>
        </a:p>
      </dgm:t>
    </dgm:pt>
    <dgm:pt modelId="{5F0829CC-C751-4F0A-BBB4-1C6D0CA1DDFB}" type="sibTrans" cxnId="{D88D347C-CEDF-4481-9CF6-AFFDD186B7A8}">
      <dgm:prSet/>
      <dgm:spPr/>
      <dgm:t>
        <a:bodyPr/>
        <a:lstStyle/>
        <a:p>
          <a:endParaRPr lang="da-DK"/>
        </a:p>
      </dgm:t>
    </dgm:pt>
    <dgm:pt modelId="{BEA1F692-9766-4553-81C9-93F4CD77020E}">
      <dgm:prSet phldrT="[Text]" custT="1"/>
      <dgm:spPr/>
      <dgm:t>
        <a:bodyPr/>
        <a:lstStyle/>
        <a:p>
          <a:r>
            <a:rPr lang="da-DK" sz="2800" b="1" dirty="0"/>
            <a:t>2012</a:t>
          </a:r>
          <a:r>
            <a:rPr lang="da-DK" sz="2800" dirty="0"/>
            <a:t> = 9.000</a:t>
          </a:r>
        </a:p>
      </dgm:t>
    </dgm:pt>
    <dgm:pt modelId="{39913575-D475-431F-975D-D4DE82140F83}" type="parTrans" cxnId="{0D1B7722-F626-4F0E-9747-F9F00642BE4A}">
      <dgm:prSet/>
      <dgm:spPr/>
      <dgm:t>
        <a:bodyPr/>
        <a:lstStyle/>
        <a:p>
          <a:endParaRPr lang="da-DK"/>
        </a:p>
      </dgm:t>
    </dgm:pt>
    <dgm:pt modelId="{5FBDC77F-3821-48AE-8400-CD983565ABF1}" type="sibTrans" cxnId="{0D1B7722-F626-4F0E-9747-F9F00642BE4A}">
      <dgm:prSet/>
      <dgm:spPr/>
      <dgm:t>
        <a:bodyPr/>
        <a:lstStyle/>
        <a:p>
          <a:endParaRPr lang="da-DK"/>
        </a:p>
      </dgm:t>
    </dgm:pt>
    <dgm:pt modelId="{3286F37D-98F1-41D3-A497-83615723B24C}">
      <dgm:prSet phldrT="[Text]"/>
      <dgm:spPr/>
      <dgm:t>
        <a:bodyPr/>
        <a:lstStyle/>
        <a:p>
          <a:pPr algn="l"/>
          <a:r>
            <a:rPr lang="da-DK" b="1" dirty="0"/>
            <a:t>2024</a:t>
          </a:r>
          <a:r>
            <a:rPr lang="da-DK" dirty="0"/>
            <a:t>	</a:t>
          </a:r>
          <a:r>
            <a:rPr lang="da-DK" dirty="0" err="1"/>
            <a:t>Nuuday</a:t>
          </a:r>
          <a:r>
            <a:rPr lang="da-DK" dirty="0"/>
            <a:t> = 4.500</a:t>
          </a:r>
        </a:p>
      </dgm:t>
    </dgm:pt>
    <dgm:pt modelId="{7CC2E45E-11F4-4770-8E1F-C57713CA84DB}" type="parTrans" cxnId="{0DDBF048-E2AC-405F-A821-3777EE62E5B0}">
      <dgm:prSet/>
      <dgm:spPr/>
      <dgm:t>
        <a:bodyPr/>
        <a:lstStyle/>
        <a:p>
          <a:endParaRPr lang="da-DK"/>
        </a:p>
      </dgm:t>
    </dgm:pt>
    <dgm:pt modelId="{A7C7E4EA-184B-43F5-B627-F4D900F38FB2}" type="sibTrans" cxnId="{0DDBF048-E2AC-405F-A821-3777EE62E5B0}">
      <dgm:prSet/>
      <dgm:spPr/>
      <dgm:t>
        <a:bodyPr/>
        <a:lstStyle/>
        <a:p>
          <a:endParaRPr lang="da-DK"/>
        </a:p>
      </dgm:t>
    </dgm:pt>
    <dgm:pt modelId="{83863665-8F76-4353-961D-71A8B7A13F12}">
      <dgm:prSet phldrT="[Text]"/>
      <dgm:spPr/>
      <dgm:t>
        <a:bodyPr/>
        <a:lstStyle/>
        <a:p>
          <a:r>
            <a:rPr lang="da-DK" b="1" dirty="0"/>
            <a:t>2020</a:t>
          </a:r>
          <a:r>
            <a:rPr lang="da-DK" dirty="0"/>
            <a:t>=7.000</a:t>
          </a:r>
        </a:p>
      </dgm:t>
    </dgm:pt>
    <dgm:pt modelId="{070BE09D-31CD-43E9-A60E-FBF9824FDED2}" type="parTrans" cxnId="{A5211387-2C19-4A34-90B7-02E25E23794A}">
      <dgm:prSet/>
      <dgm:spPr/>
      <dgm:t>
        <a:bodyPr/>
        <a:lstStyle/>
        <a:p>
          <a:endParaRPr lang="da-DK"/>
        </a:p>
      </dgm:t>
    </dgm:pt>
    <dgm:pt modelId="{47123881-AB72-475C-AA63-59C72DE7725B}" type="sibTrans" cxnId="{A5211387-2C19-4A34-90B7-02E25E23794A}">
      <dgm:prSet/>
      <dgm:spPr/>
      <dgm:t>
        <a:bodyPr/>
        <a:lstStyle/>
        <a:p>
          <a:endParaRPr lang="da-DK"/>
        </a:p>
      </dgm:t>
    </dgm:pt>
    <dgm:pt modelId="{BFF382B6-2F23-4746-A3BD-8407C3FA6392}">
      <dgm:prSet phldrT="[Text]"/>
      <dgm:spPr/>
      <dgm:t>
        <a:bodyPr/>
        <a:lstStyle/>
        <a:p>
          <a:r>
            <a:rPr lang="da-DK" b="1" dirty="0">
              <a:solidFill>
                <a:schemeClr val="accent1"/>
              </a:solidFill>
            </a:rPr>
            <a:t>TDC NET = 2.000</a:t>
          </a:r>
        </a:p>
      </dgm:t>
    </dgm:pt>
    <dgm:pt modelId="{72C44D98-88B3-4768-911C-90723F178C80}" type="parTrans" cxnId="{217F5AAD-B2C6-41BA-B037-99BAA2B2CBB9}">
      <dgm:prSet/>
      <dgm:spPr/>
      <dgm:t>
        <a:bodyPr/>
        <a:lstStyle/>
        <a:p>
          <a:endParaRPr lang="da-DK"/>
        </a:p>
      </dgm:t>
    </dgm:pt>
    <dgm:pt modelId="{24C6A761-1A18-4E55-A865-87E792A247F5}" type="sibTrans" cxnId="{217F5AAD-B2C6-41BA-B037-99BAA2B2CBB9}">
      <dgm:prSet/>
      <dgm:spPr/>
      <dgm:t>
        <a:bodyPr/>
        <a:lstStyle/>
        <a:p>
          <a:endParaRPr lang="da-DK"/>
        </a:p>
      </dgm:t>
    </dgm:pt>
    <dgm:pt modelId="{43F2D407-1C33-44D3-A3FC-AB11EBDE4F08}" type="pres">
      <dgm:prSet presAssocID="{963AB24A-DA8D-4A22-866F-8C76FA3492D5}" presName="Name0" presStyleCnt="0">
        <dgm:presLayoutVars>
          <dgm:chMax val="7"/>
          <dgm:chPref val="5"/>
        </dgm:presLayoutVars>
      </dgm:prSet>
      <dgm:spPr/>
    </dgm:pt>
    <dgm:pt modelId="{6F5E8399-364E-458F-8388-EEBEA039495B}" type="pres">
      <dgm:prSet presAssocID="{963AB24A-DA8D-4A22-866F-8C76FA3492D5}" presName="arrowNode" presStyleLbl="node1" presStyleIdx="0" presStyleCnt="1"/>
      <dgm:spPr/>
    </dgm:pt>
    <dgm:pt modelId="{6E64E792-85C3-44D2-A0ED-12F69DE613D7}" type="pres">
      <dgm:prSet presAssocID="{4F023FC6-9D9E-4A7B-B90E-550ECE4EE915}" presName="txNode1" presStyleLbl="revTx" presStyleIdx="0" presStyleCnt="5" custScaleX="170270">
        <dgm:presLayoutVars>
          <dgm:bulletEnabled val="1"/>
        </dgm:presLayoutVars>
      </dgm:prSet>
      <dgm:spPr/>
    </dgm:pt>
    <dgm:pt modelId="{1E171003-8B9B-454D-B2F7-4355F32691AE}" type="pres">
      <dgm:prSet presAssocID="{BEA1F692-9766-4553-81C9-93F4CD77020E}" presName="txNode2" presStyleLbl="revTx" presStyleIdx="1" presStyleCnt="5">
        <dgm:presLayoutVars>
          <dgm:bulletEnabled val="1"/>
        </dgm:presLayoutVars>
      </dgm:prSet>
      <dgm:spPr/>
    </dgm:pt>
    <dgm:pt modelId="{5C995E96-194C-421C-9A39-C31F9E596AF6}" type="pres">
      <dgm:prSet presAssocID="{5FBDC77F-3821-48AE-8400-CD983565ABF1}" presName="dotNode2" presStyleCnt="0"/>
      <dgm:spPr/>
    </dgm:pt>
    <dgm:pt modelId="{219A14D5-12DB-46E2-9CCB-C7F8AF272688}" type="pres">
      <dgm:prSet presAssocID="{5FBDC77F-3821-48AE-8400-CD983565ABF1}" presName="dotRepeatNode" presStyleLbl="fgShp" presStyleIdx="0" presStyleCnt="3"/>
      <dgm:spPr/>
    </dgm:pt>
    <dgm:pt modelId="{2F40E37D-B3D3-4E21-A39E-36EB589DC57F}" type="pres">
      <dgm:prSet presAssocID="{3286F37D-98F1-41D3-A497-83615723B24C}" presName="txNode3" presStyleLbl="revTx" presStyleIdx="2" presStyleCnt="5" custScaleX="237557" custLinFactY="100000" custLinFactNeighborX="14179" custLinFactNeighborY="196455">
        <dgm:presLayoutVars>
          <dgm:bulletEnabled val="1"/>
        </dgm:presLayoutVars>
      </dgm:prSet>
      <dgm:spPr/>
    </dgm:pt>
    <dgm:pt modelId="{DE955C20-15E1-45E5-9AD2-C8F575343C1A}" type="pres">
      <dgm:prSet presAssocID="{A7C7E4EA-184B-43F5-B627-F4D900F38FB2}" presName="dotNode3" presStyleCnt="0"/>
      <dgm:spPr/>
    </dgm:pt>
    <dgm:pt modelId="{5C6F2DDE-0188-4B49-A4AD-E088D60240B4}" type="pres">
      <dgm:prSet presAssocID="{A7C7E4EA-184B-43F5-B627-F4D900F38FB2}" presName="dotRepeatNode" presStyleLbl="fgShp" presStyleIdx="1" presStyleCnt="3"/>
      <dgm:spPr/>
    </dgm:pt>
    <dgm:pt modelId="{466D6C95-0CC1-4E83-9FF4-38D866697309}" type="pres">
      <dgm:prSet presAssocID="{83863665-8F76-4353-961D-71A8B7A13F12}" presName="txNode4" presStyleLbl="revTx" presStyleIdx="3" presStyleCnt="5">
        <dgm:presLayoutVars>
          <dgm:bulletEnabled val="1"/>
        </dgm:presLayoutVars>
      </dgm:prSet>
      <dgm:spPr/>
    </dgm:pt>
    <dgm:pt modelId="{C6FEC5B9-BE36-4625-9253-B9BEF0F63D90}" type="pres">
      <dgm:prSet presAssocID="{47123881-AB72-475C-AA63-59C72DE7725B}" presName="dotNode4" presStyleCnt="0"/>
      <dgm:spPr/>
    </dgm:pt>
    <dgm:pt modelId="{9CAB9D35-2487-41DC-AD25-8300C4B9DB10}" type="pres">
      <dgm:prSet presAssocID="{47123881-AB72-475C-AA63-59C72DE7725B}" presName="dotRepeatNode" presStyleLbl="fgShp" presStyleIdx="2" presStyleCnt="3"/>
      <dgm:spPr/>
    </dgm:pt>
    <dgm:pt modelId="{F2A21B6A-11E4-4C63-8771-39B121DB0620}" type="pres">
      <dgm:prSet presAssocID="{BFF382B6-2F23-4746-A3BD-8407C3FA6392}" presName="txNode5" presStyleLbl="revTx" presStyleIdx="4" presStyleCnt="5" custLinFactNeighborX="28792" custLinFactNeighborY="28794">
        <dgm:presLayoutVars>
          <dgm:bulletEnabled val="1"/>
        </dgm:presLayoutVars>
      </dgm:prSet>
      <dgm:spPr/>
    </dgm:pt>
  </dgm:ptLst>
  <dgm:cxnLst>
    <dgm:cxn modelId="{62A8F008-247C-4702-A0BA-5D9DDC6ACC63}" type="presOf" srcId="{4F023FC6-9D9E-4A7B-B90E-550ECE4EE915}" destId="{6E64E792-85C3-44D2-A0ED-12F69DE613D7}" srcOrd="0" destOrd="0" presId="urn:microsoft.com/office/officeart/2009/3/layout/DescendingProcess"/>
    <dgm:cxn modelId="{59C1CC1F-B3CB-4A98-B1A0-D11A7BE0369C}" type="presOf" srcId="{47123881-AB72-475C-AA63-59C72DE7725B}" destId="{9CAB9D35-2487-41DC-AD25-8300C4B9DB10}" srcOrd="0" destOrd="0" presId="urn:microsoft.com/office/officeart/2009/3/layout/DescendingProcess"/>
    <dgm:cxn modelId="{0D1B7722-F626-4F0E-9747-F9F00642BE4A}" srcId="{963AB24A-DA8D-4A22-866F-8C76FA3492D5}" destId="{BEA1F692-9766-4553-81C9-93F4CD77020E}" srcOrd="1" destOrd="0" parTransId="{39913575-D475-431F-975D-D4DE82140F83}" sibTransId="{5FBDC77F-3821-48AE-8400-CD983565ABF1}"/>
    <dgm:cxn modelId="{7BA7E129-377E-442F-98C3-44285C88D63D}" type="presOf" srcId="{3286F37D-98F1-41D3-A497-83615723B24C}" destId="{2F40E37D-B3D3-4E21-A39E-36EB589DC57F}" srcOrd="0" destOrd="0" presId="urn:microsoft.com/office/officeart/2009/3/layout/DescendingProcess"/>
    <dgm:cxn modelId="{6F9BB765-C4ED-4269-92B2-C0A5A325CDEF}" type="presOf" srcId="{5FBDC77F-3821-48AE-8400-CD983565ABF1}" destId="{219A14D5-12DB-46E2-9CCB-C7F8AF272688}" srcOrd="0" destOrd="0" presId="urn:microsoft.com/office/officeart/2009/3/layout/DescendingProcess"/>
    <dgm:cxn modelId="{0DDBF048-E2AC-405F-A821-3777EE62E5B0}" srcId="{963AB24A-DA8D-4A22-866F-8C76FA3492D5}" destId="{3286F37D-98F1-41D3-A497-83615723B24C}" srcOrd="2" destOrd="0" parTransId="{7CC2E45E-11F4-4770-8E1F-C57713CA84DB}" sibTransId="{A7C7E4EA-184B-43F5-B627-F4D900F38FB2}"/>
    <dgm:cxn modelId="{6122594E-4CCC-4B76-A21F-ADA359FE65B2}" type="presOf" srcId="{BFF382B6-2F23-4746-A3BD-8407C3FA6392}" destId="{F2A21B6A-11E4-4C63-8771-39B121DB0620}" srcOrd="0" destOrd="0" presId="urn:microsoft.com/office/officeart/2009/3/layout/DescendingProcess"/>
    <dgm:cxn modelId="{D88D347C-CEDF-4481-9CF6-AFFDD186B7A8}" srcId="{963AB24A-DA8D-4A22-866F-8C76FA3492D5}" destId="{4F023FC6-9D9E-4A7B-B90E-550ECE4EE915}" srcOrd="0" destOrd="0" parTransId="{CF3A39F7-AA10-4791-AA21-4B4803FFA342}" sibTransId="{5F0829CC-C751-4F0A-BBB4-1C6D0CA1DDFB}"/>
    <dgm:cxn modelId="{A5211387-2C19-4A34-90B7-02E25E23794A}" srcId="{963AB24A-DA8D-4A22-866F-8C76FA3492D5}" destId="{83863665-8F76-4353-961D-71A8B7A13F12}" srcOrd="3" destOrd="0" parTransId="{070BE09D-31CD-43E9-A60E-FBF9824FDED2}" sibTransId="{47123881-AB72-475C-AA63-59C72DE7725B}"/>
    <dgm:cxn modelId="{2262AC8A-DAF3-4249-A2F3-506BCB2DA4C5}" type="presOf" srcId="{83863665-8F76-4353-961D-71A8B7A13F12}" destId="{466D6C95-0CC1-4E83-9FF4-38D866697309}" srcOrd="0" destOrd="0" presId="urn:microsoft.com/office/officeart/2009/3/layout/DescendingProcess"/>
    <dgm:cxn modelId="{8016DA90-F938-48A3-A060-7A7F65C11FD4}" type="presOf" srcId="{A7C7E4EA-184B-43F5-B627-F4D900F38FB2}" destId="{5C6F2DDE-0188-4B49-A4AD-E088D60240B4}" srcOrd="0" destOrd="0" presId="urn:microsoft.com/office/officeart/2009/3/layout/DescendingProcess"/>
    <dgm:cxn modelId="{217F5AAD-B2C6-41BA-B037-99BAA2B2CBB9}" srcId="{963AB24A-DA8D-4A22-866F-8C76FA3492D5}" destId="{BFF382B6-2F23-4746-A3BD-8407C3FA6392}" srcOrd="4" destOrd="0" parTransId="{72C44D98-88B3-4768-911C-90723F178C80}" sibTransId="{24C6A761-1A18-4E55-A865-87E792A247F5}"/>
    <dgm:cxn modelId="{DC07A5D0-A4D3-423D-8083-06ED34C8D9AD}" type="presOf" srcId="{963AB24A-DA8D-4A22-866F-8C76FA3492D5}" destId="{43F2D407-1C33-44D3-A3FC-AB11EBDE4F08}" srcOrd="0" destOrd="0" presId="urn:microsoft.com/office/officeart/2009/3/layout/DescendingProcess"/>
    <dgm:cxn modelId="{24E4F4D0-59C6-4435-A0B9-CE04F632CF44}" type="presOf" srcId="{BEA1F692-9766-4553-81C9-93F4CD77020E}" destId="{1E171003-8B9B-454D-B2F7-4355F32691AE}" srcOrd="0" destOrd="0" presId="urn:microsoft.com/office/officeart/2009/3/layout/DescendingProcess"/>
    <dgm:cxn modelId="{47EEC43D-7CD6-45BC-830F-4A8DFA1A008F}" type="presParOf" srcId="{43F2D407-1C33-44D3-A3FC-AB11EBDE4F08}" destId="{6F5E8399-364E-458F-8388-EEBEA039495B}" srcOrd="0" destOrd="0" presId="urn:microsoft.com/office/officeart/2009/3/layout/DescendingProcess"/>
    <dgm:cxn modelId="{067C0255-776C-4F0E-ABE3-6A8FBC72147C}" type="presParOf" srcId="{43F2D407-1C33-44D3-A3FC-AB11EBDE4F08}" destId="{6E64E792-85C3-44D2-A0ED-12F69DE613D7}" srcOrd="1" destOrd="0" presId="urn:microsoft.com/office/officeart/2009/3/layout/DescendingProcess"/>
    <dgm:cxn modelId="{EA9BC66C-A64D-4DD6-BDEC-8E51EFCCBA04}" type="presParOf" srcId="{43F2D407-1C33-44D3-A3FC-AB11EBDE4F08}" destId="{1E171003-8B9B-454D-B2F7-4355F32691AE}" srcOrd="2" destOrd="0" presId="urn:microsoft.com/office/officeart/2009/3/layout/DescendingProcess"/>
    <dgm:cxn modelId="{07E6555B-4436-4BE2-B843-B0A2BF41DBD0}" type="presParOf" srcId="{43F2D407-1C33-44D3-A3FC-AB11EBDE4F08}" destId="{5C995E96-194C-421C-9A39-C31F9E596AF6}" srcOrd="3" destOrd="0" presId="urn:microsoft.com/office/officeart/2009/3/layout/DescendingProcess"/>
    <dgm:cxn modelId="{D92E4FC5-6644-4415-B00C-95126A338930}" type="presParOf" srcId="{5C995E96-194C-421C-9A39-C31F9E596AF6}" destId="{219A14D5-12DB-46E2-9CCB-C7F8AF272688}" srcOrd="0" destOrd="0" presId="urn:microsoft.com/office/officeart/2009/3/layout/DescendingProcess"/>
    <dgm:cxn modelId="{60859167-74D1-4106-B959-FCB892558770}" type="presParOf" srcId="{43F2D407-1C33-44D3-A3FC-AB11EBDE4F08}" destId="{2F40E37D-B3D3-4E21-A39E-36EB589DC57F}" srcOrd="4" destOrd="0" presId="urn:microsoft.com/office/officeart/2009/3/layout/DescendingProcess"/>
    <dgm:cxn modelId="{FDE43EE1-FACF-4522-AE01-FE474C99CCBA}" type="presParOf" srcId="{43F2D407-1C33-44D3-A3FC-AB11EBDE4F08}" destId="{DE955C20-15E1-45E5-9AD2-C8F575343C1A}" srcOrd="5" destOrd="0" presId="urn:microsoft.com/office/officeart/2009/3/layout/DescendingProcess"/>
    <dgm:cxn modelId="{0071B206-4EC6-4245-9A95-B71E048A5B63}" type="presParOf" srcId="{DE955C20-15E1-45E5-9AD2-C8F575343C1A}" destId="{5C6F2DDE-0188-4B49-A4AD-E088D60240B4}" srcOrd="0" destOrd="0" presId="urn:microsoft.com/office/officeart/2009/3/layout/DescendingProcess"/>
    <dgm:cxn modelId="{E008B151-3104-486B-9EF6-3D8513662883}" type="presParOf" srcId="{43F2D407-1C33-44D3-A3FC-AB11EBDE4F08}" destId="{466D6C95-0CC1-4E83-9FF4-38D866697309}" srcOrd="6" destOrd="0" presId="urn:microsoft.com/office/officeart/2009/3/layout/DescendingProcess"/>
    <dgm:cxn modelId="{C3ACEE9C-63AE-4B8A-A6A0-C211AC48254F}" type="presParOf" srcId="{43F2D407-1C33-44D3-A3FC-AB11EBDE4F08}" destId="{C6FEC5B9-BE36-4625-9253-B9BEF0F63D90}" srcOrd="7" destOrd="0" presId="urn:microsoft.com/office/officeart/2009/3/layout/DescendingProcess"/>
    <dgm:cxn modelId="{1180247B-D2F3-4870-8444-ACA409FAC443}" type="presParOf" srcId="{C6FEC5B9-BE36-4625-9253-B9BEF0F63D90}" destId="{9CAB9D35-2487-41DC-AD25-8300C4B9DB10}" srcOrd="0" destOrd="0" presId="urn:microsoft.com/office/officeart/2009/3/layout/DescendingProcess"/>
    <dgm:cxn modelId="{1FEA49FE-706D-4E95-A4FB-6FA46C2D5BA6}" type="presParOf" srcId="{43F2D407-1C33-44D3-A3FC-AB11EBDE4F08}" destId="{F2A21B6A-11E4-4C63-8771-39B121DB0620}" srcOrd="8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9E302E-D212-4BAB-9F13-8345C4FE4547}" type="doc">
      <dgm:prSet loTypeId="urn:microsoft.com/office/officeart/2005/8/layout/arrow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da-DK"/>
        </a:p>
      </dgm:t>
    </dgm:pt>
    <dgm:pt modelId="{3C2CD09C-4A1D-43E8-86E0-E3406B61405F}">
      <dgm:prSet phldrT="[Text]"/>
      <dgm:spPr/>
      <dgm:t>
        <a:bodyPr/>
        <a:lstStyle/>
        <a:p>
          <a:r>
            <a:rPr lang="da-DK" dirty="0"/>
            <a:t>Glæde</a:t>
          </a:r>
        </a:p>
        <a:p>
          <a:r>
            <a:rPr lang="da-DK" dirty="0"/>
            <a:t>Taknemmelighed</a:t>
          </a:r>
        </a:p>
      </dgm:t>
    </dgm:pt>
    <dgm:pt modelId="{49D9AD0F-DC7B-4E10-AB90-9D1747485725}" type="parTrans" cxnId="{298CC38C-A323-4D6C-B970-5871F679F76F}">
      <dgm:prSet/>
      <dgm:spPr/>
      <dgm:t>
        <a:bodyPr/>
        <a:lstStyle/>
        <a:p>
          <a:endParaRPr lang="da-DK"/>
        </a:p>
      </dgm:t>
    </dgm:pt>
    <dgm:pt modelId="{8E3C1673-8A35-42E1-8E68-AC1801EA5163}" type="sibTrans" cxnId="{298CC38C-A323-4D6C-B970-5871F679F76F}">
      <dgm:prSet/>
      <dgm:spPr/>
      <dgm:t>
        <a:bodyPr/>
        <a:lstStyle/>
        <a:p>
          <a:endParaRPr lang="da-DK"/>
        </a:p>
      </dgm:t>
    </dgm:pt>
    <dgm:pt modelId="{123746B7-6728-4196-B2F3-997D4B0117FA}">
      <dgm:prSet phldrT="[Text]"/>
      <dgm:spPr/>
      <dgm:t>
        <a:bodyPr/>
        <a:lstStyle/>
        <a:p>
          <a:r>
            <a:rPr lang="da-DK" dirty="0"/>
            <a:t>Misundelse</a:t>
          </a:r>
        </a:p>
        <a:p>
          <a:r>
            <a:rPr lang="da-DK" dirty="0"/>
            <a:t>Frustration</a:t>
          </a:r>
        </a:p>
      </dgm:t>
    </dgm:pt>
    <dgm:pt modelId="{CCFA9D6E-D702-4AF6-948C-16E60BA90D35}" type="parTrans" cxnId="{66971F62-6D16-446F-90A5-5943FF04921F}">
      <dgm:prSet/>
      <dgm:spPr/>
      <dgm:t>
        <a:bodyPr/>
        <a:lstStyle/>
        <a:p>
          <a:endParaRPr lang="da-DK"/>
        </a:p>
      </dgm:t>
    </dgm:pt>
    <dgm:pt modelId="{2933EE17-F49D-45CF-A05C-BBAEBDB93831}" type="sibTrans" cxnId="{66971F62-6D16-446F-90A5-5943FF04921F}">
      <dgm:prSet/>
      <dgm:spPr/>
      <dgm:t>
        <a:bodyPr/>
        <a:lstStyle/>
        <a:p>
          <a:endParaRPr lang="da-DK"/>
        </a:p>
      </dgm:t>
    </dgm:pt>
    <dgm:pt modelId="{9158BD0A-0E62-462A-B959-5953BBBBB2F1}" type="pres">
      <dgm:prSet presAssocID="{C89E302E-D212-4BAB-9F13-8345C4FE4547}" presName="cycle" presStyleCnt="0">
        <dgm:presLayoutVars>
          <dgm:dir/>
          <dgm:resizeHandles val="exact"/>
        </dgm:presLayoutVars>
      </dgm:prSet>
      <dgm:spPr/>
    </dgm:pt>
    <dgm:pt modelId="{57499966-9876-4312-9637-B0A28D659B5F}" type="pres">
      <dgm:prSet presAssocID="{3C2CD09C-4A1D-43E8-86E0-E3406B61405F}" presName="arrow" presStyleLbl="node1" presStyleIdx="0" presStyleCnt="2">
        <dgm:presLayoutVars>
          <dgm:bulletEnabled val="1"/>
        </dgm:presLayoutVars>
      </dgm:prSet>
      <dgm:spPr/>
    </dgm:pt>
    <dgm:pt modelId="{EA852C2B-E285-429C-8656-689E96E1068A}" type="pres">
      <dgm:prSet presAssocID="{123746B7-6728-4196-B2F3-997D4B0117FA}" presName="arrow" presStyleLbl="node1" presStyleIdx="1" presStyleCnt="2">
        <dgm:presLayoutVars>
          <dgm:bulletEnabled val="1"/>
        </dgm:presLayoutVars>
      </dgm:prSet>
      <dgm:spPr/>
    </dgm:pt>
  </dgm:ptLst>
  <dgm:cxnLst>
    <dgm:cxn modelId="{1873EB12-E835-4F37-BDEA-F92D112256FB}" type="presOf" srcId="{3C2CD09C-4A1D-43E8-86E0-E3406B61405F}" destId="{57499966-9876-4312-9637-B0A28D659B5F}" srcOrd="0" destOrd="0" presId="urn:microsoft.com/office/officeart/2005/8/layout/arrow1"/>
    <dgm:cxn modelId="{66971F62-6D16-446F-90A5-5943FF04921F}" srcId="{C89E302E-D212-4BAB-9F13-8345C4FE4547}" destId="{123746B7-6728-4196-B2F3-997D4B0117FA}" srcOrd="1" destOrd="0" parTransId="{CCFA9D6E-D702-4AF6-948C-16E60BA90D35}" sibTransId="{2933EE17-F49D-45CF-A05C-BBAEBDB93831}"/>
    <dgm:cxn modelId="{298CC38C-A323-4D6C-B970-5871F679F76F}" srcId="{C89E302E-D212-4BAB-9F13-8345C4FE4547}" destId="{3C2CD09C-4A1D-43E8-86E0-E3406B61405F}" srcOrd="0" destOrd="0" parTransId="{49D9AD0F-DC7B-4E10-AB90-9D1747485725}" sibTransId="{8E3C1673-8A35-42E1-8E68-AC1801EA5163}"/>
    <dgm:cxn modelId="{9F93159B-DCCB-4B79-A61F-E4482BF1A81F}" type="presOf" srcId="{C89E302E-D212-4BAB-9F13-8345C4FE4547}" destId="{9158BD0A-0E62-462A-B959-5953BBBBB2F1}" srcOrd="0" destOrd="0" presId="urn:microsoft.com/office/officeart/2005/8/layout/arrow1"/>
    <dgm:cxn modelId="{2F441AB6-C8A4-4249-867B-361C31CF2C1C}" type="presOf" srcId="{123746B7-6728-4196-B2F3-997D4B0117FA}" destId="{EA852C2B-E285-429C-8656-689E96E1068A}" srcOrd="0" destOrd="0" presId="urn:microsoft.com/office/officeart/2005/8/layout/arrow1"/>
    <dgm:cxn modelId="{702EDB75-EB5F-4608-B7CF-8506A242D362}" type="presParOf" srcId="{9158BD0A-0E62-462A-B959-5953BBBBB2F1}" destId="{57499966-9876-4312-9637-B0A28D659B5F}" srcOrd="0" destOrd="0" presId="urn:microsoft.com/office/officeart/2005/8/layout/arrow1"/>
    <dgm:cxn modelId="{D53C52EA-A9ED-40B7-9A5C-D4312A7D031F}" type="presParOf" srcId="{9158BD0A-0E62-462A-B959-5953BBBBB2F1}" destId="{EA852C2B-E285-429C-8656-689E96E1068A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5E8399-364E-458F-8388-EEBEA039495B}">
      <dsp:nvSpPr>
        <dsp:cNvPr id="0" name=""/>
        <dsp:cNvSpPr/>
      </dsp:nvSpPr>
      <dsp:spPr>
        <a:xfrm rot="4396374">
          <a:off x="2497592" y="1142679"/>
          <a:ext cx="4957123" cy="3456975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9A14D5-12DB-46E2-9CCB-C7F8AF272688}">
      <dsp:nvSpPr>
        <dsp:cNvPr id="0" name=""/>
        <dsp:cNvSpPr/>
      </dsp:nvSpPr>
      <dsp:spPr>
        <a:xfrm>
          <a:off x="4354546" y="1594071"/>
          <a:ext cx="125182" cy="125182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6F2DDE-0188-4B49-A4AD-E088D60240B4}">
      <dsp:nvSpPr>
        <dsp:cNvPr id="0" name=""/>
        <dsp:cNvSpPr/>
      </dsp:nvSpPr>
      <dsp:spPr>
        <a:xfrm>
          <a:off x="5211705" y="2285448"/>
          <a:ext cx="125182" cy="125182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AB9D35-2487-41DC-AD25-8300C4B9DB10}">
      <dsp:nvSpPr>
        <dsp:cNvPr id="0" name=""/>
        <dsp:cNvSpPr/>
      </dsp:nvSpPr>
      <dsp:spPr>
        <a:xfrm>
          <a:off x="5854099" y="3093969"/>
          <a:ext cx="125182" cy="125182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64E792-85C3-44D2-A0ED-12F69DE613D7}">
      <dsp:nvSpPr>
        <dsp:cNvPr id="0" name=""/>
        <dsp:cNvSpPr/>
      </dsp:nvSpPr>
      <dsp:spPr>
        <a:xfrm>
          <a:off x="1344131" y="0"/>
          <a:ext cx="3979431" cy="918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800" b="1" kern="1200" dirty="0"/>
            <a:t>2004</a:t>
          </a:r>
          <a:r>
            <a:rPr lang="da-DK" sz="2800" kern="1200" dirty="0"/>
            <a:t> =19.000</a:t>
          </a:r>
        </a:p>
      </dsp:txBody>
      <dsp:txXfrm>
        <a:off x="1344131" y="0"/>
        <a:ext cx="3979431" cy="918773"/>
      </dsp:txXfrm>
    </dsp:sp>
    <dsp:sp modelId="{1E171003-8B9B-454D-B2F7-4355F32691AE}">
      <dsp:nvSpPr>
        <dsp:cNvPr id="0" name=""/>
        <dsp:cNvSpPr/>
      </dsp:nvSpPr>
      <dsp:spPr>
        <a:xfrm>
          <a:off x="5070902" y="1197276"/>
          <a:ext cx="3410946" cy="918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800" b="1" kern="1200" dirty="0"/>
            <a:t>2012</a:t>
          </a:r>
          <a:r>
            <a:rPr lang="da-DK" sz="2800" kern="1200" dirty="0"/>
            <a:t> = 9.000</a:t>
          </a:r>
        </a:p>
      </dsp:txBody>
      <dsp:txXfrm>
        <a:off x="5070902" y="1197276"/>
        <a:ext cx="3410946" cy="918773"/>
      </dsp:txXfrm>
    </dsp:sp>
    <dsp:sp modelId="{2F40E37D-B3D3-4E21-A39E-36EB589DC57F}">
      <dsp:nvSpPr>
        <dsp:cNvPr id="0" name=""/>
        <dsp:cNvSpPr/>
      </dsp:nvSpPr>
      <dsp:spPr>
        <a:xfrm>
          <a:off x="682291" y="4612403"/>
          <a:ext cx="6452342" cy="918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800" b="1" kern="1200" dirty="0"/>
            <a:t>2024</a:t>
          </a:r>
          <a:r>
            <a:rPr lang="da-DK" sz="2800" kern="1200" dirty="0"/>
            <a:t>	</a:t>
          </a:r>
          <a:r>
            <a:rPr lang="da-DK" sz="2800" kern="1200" dirty="0" err="1"/>
            <a:t>Nuuday</a:t>
          </a:r>
          <a:r>
            <a:rPr lang="da-DK" sz="2800" kern="1200" dirty="0"/>
            <a:t> = 4.500</a:t>
          </a:r>
        </a:p>
      </dsp:txBody>
      <dsp:txXfrm>
        <a:off x="682291" y="4612403"/>
        <a:ext cx="6452342" cy="918773"/>
      </dsp:txXfrm>
    </dsp:sp>
    <dsp:sp modelId="{466D6C95-0CC1-4E83-9FF4-38D866697309}">
      <dsp:nvSpPr>
        <dsp:cNvPr id="0" name=""/>
        <dsp:cNvSpPr/>
      </dsp:nvSpPr>
      <dsp:spPr>
        <a:xfrm>
          <a:off x="6397382" y="2697174"/>
          <a:ext cx="2084467" cy="918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800" b="1" kern="1200" dirty="0"/>
            <a:t>2020</a:t>
          </a:r>
          <a:r>
            <a:rPr lang="da-DK" sz="2800" kern="1200" dirty="0"/>
            <a:t>=7.000</a:t>
          </a:r>
        </a:p>
      </dsp:txBody>
      <dsp:txXfrm>
        <a:off x="6397382" y="2697174"/>
        <a:ext cx="2084467" cy="918773"/>
      </dsp:txXfrm>
    </dsp:sp>
    <dsp:sp modelId="{F2A21B6A-11E4-4C63-8771-39B121DB0620}">
      <dsp:nvSpPr>
        <dsp:cNvPr id="0" name=""/>
        <dsp:cNvSpPr/>
      </dsp:nvSpPr>
      <dsp:spPr>
        <a:xfrm>
          <a:off x="5620738" y="4823560"/>
          <a:ext cx="3158283" cy="918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800" b="1" kern="1200" dirty="0">
              <a:solidFill>
                <a:schemeClr val="accent1"/>
              </a:solidFill>
            </a:rPr>
            <a:t>TDC NET = 2.000</a:t>
          </a:r>
        </a:p>
      </dsp:txBody>
      <dsp:txXfrm>
        <a:off x="5620738" y="4823560"/>
        <a:ext cx="3158283" cy="9187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499966-9876-4312-9637-B0A28D659B5F}">
      <dsp:nvSpPr>
        <dsp:cNvPr id="0" name=""/>
        <dsp:cNvSpPr/>
      </dsp:nvSpPr>
      <dsp:spPr>
        <a:xfrm rot="16200000">
          <a:off x="337" y="774567"/>
          <a:ext cx="3869531" cy="3869531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600" kern="1200" dirty="0"/>
            <a:t>Glæde</a:t>
          </a: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600" kern="1200" dirty="0"/>
            <a:t>Taknemmelighed</a:t>
          </a:r>
        </a:p>
      </dsp:txBody>
      <dsp:txXfrm rot="5400000">
        <a:off x="677505" y="1741950"/>
        <a:ext cx="3192363" cy="1934765"/>
      </dsp:txXfrm>
    </dsp:sp>
    <dsp:sp modelId="{EA852C2B-E285-429C-8656-689E96E1068A}">
      <dsp:nvSpPr>
        <dsp:cNvPr id="0" name=""/>
        <dsp:cNvSpPr/>
      </dsp:nvSpPr>
      <dsp:spPr>
        <a:xfrm rot="5400000">
          <a:off x="4258130" y="774567"/>
          <a:ext cx="3869531" cy="3869531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600" kern="1200" dirty="0"/>
            <a:t>Misundelse</a:t>
          </a: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600" kern="1200" dirty="0"/>
            <a:t>Frustration</a:t>
          </a:r>
        </a:p>
      </dsp:txBody>
      <dsp:txXfrm rot="-5400000">
        <a:off x="4258130" y="1741950"/>
        <a:ext cx="3192363" cy="1934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3015139" cy="499090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3"/>
          </p:nvPr>
        </p:nvSpPr>
        <p:spPr>
          <a:xfrm>
            <a:off x="3941264" y="9448185"/>
            <a:ext cx="3015139" cy="499090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r">
              <a:defRPr sz="1300"/>
            </a:lvl1pPr>
          </a:lstStyle>
          <a:p>
            <a:fld id="{5D8382C0-1D05-4229-918E-CDD7B7E48B4A}" type="slidenum">
              <a:rPr lang="en-GB" smtClean="0"/>
              <a:t>‹#›</a:t>
            </a:fld>
            <a:endParaRPr lang="en-GB"/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"/>
          </p:nvPr>
        </p:nvSpPr>
        <p:spPr>
          <a:xfrm>
            <a:off x="3941264" y="0"/>
            <a:ext cx="3015139" cy="499091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r">
              <a:defRPr sz="1300"/>
            </a:lvl1pPr>
          </a:lstStyle>
          <a:p>
            <a:fld id="{13F6AEEE-E778-402E-8B8F-9A98AED26EB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5139" cy="499091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l">
              <a:defRPr sz="1300"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799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otes Placeholder 7"/>
          <p:cNvSpPr>
            <a:spLocks noGrp="1"/>
          </p:cNvSpPr>
          <p:nvPr>
            <p:ph type="body" sz="quarter" idx="3"/>
          </p:nvPr>
        </p:nvSpPr>
        <p:spPr>
          <a:xfrm>
            <a:off x="695802" y="4787126"/>
            <a:ext cx="5566410" cy="3916740"/>
          </a:xfrm>
          <a:prstGeom prst="rect">
            <a:avLst/>
          </a:prstGeom>
        </p:spPr>
        <p:txBody>
          <a:bodyPr vert="horz" lIns="96597" tIns="48299" rIns="96597" bIns="48299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Date Placeholder 8"/>
          <p:cNvSpPr>
            <a:spLocks noGrp="1"/>
          </p:cNvSpPr>
          <p:nvPr>
            <p:ph type="dt" idx="1"/>
          </p:nvPr>
        </p:nvSpPr>
        <p:spPr>
          <a:xfrm>
            <a:off x="3941264" y="0"/>
            <a:ext cx="3015139" cy="499091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r">
              <a:defRPr sz="1100"/>
            </a:lvl1pPr>
          </a:lstStyle>
          <a:p>
            <a:fld id="{1386E511-D742-4EFE-90B5-C9FC42762E0F}" type="datetimeFigureOut">
              <a:rPr lang="en-GB" smtClean="0"/>
              <a:pPr/>
              <a:t>10/09/2025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5"/>
          </p:nvPr>
        </p:nvSpPr>
        <p:spPr>
          <a:xfrm>
            <a:off x="3941264" y="9448185"/>
            <a:ext cx="3015139" cy="499090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r">
              <a:defRPr sz="1100"/>
            </a:lvl1pPr>
          </a:lstStyle>
          <a:p>
            <a:fld id="{A16CFAD1-D197-4A88-B173-A6412E995EE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3015139" cy="499090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l">
              <a:defRPr sz="1100"/>
            </a:lvl1pPr>
          </a:lstStyle>
          <a:p>
            <a:endParaRPr lang="en-GB"/>
          </a:p>
        </p:txBody>
      </p:sp>
      <p:sp>
        <p:nvSpPr>
          <p:cNvPr id="12" name="Slide Image Placeholder 11"/>
          <p:cNvSpPr>
            <a:spLocks noGrp="1" noRot="1" noChangeAspect="1"/>
          </p:cNvSpPr>
          <p:nvPr>
            <p:ph type="sldImg" idx="2"/>
          </p:nvPr>
        </p:nvSpPr>
        <p:spPr>
          <a:xfrm>
            <a:off x="495300" y="1243013"/>
            <a:ext cx="5967413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97" tIns="48299" rIns="96597" bIns="48299" rtlCol="0" anchor="ctr"/>
          <a:lstStyle/>
          <a:p>
            <a:endParaRPr lang="en-GB"/>
          </a:p>
        </p:txBody>
      </p:sp>
      <p:sp>
        <p:nvSpPr>
          <p:cNvPr id="13" name="Header Placeholder 1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5139" cy="499091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l">
              <a:defRPr sz="1100"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60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2.emf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2.emf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2.emf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6.jp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5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2.emf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0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2.emf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1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2.emf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4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2.emf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15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17.emf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6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8.bin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8E834A3F-BDAE-4DF9-AC75-C0892EB37CF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1793323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8E834A3F-BDAE-4DF9-AC75-C0892EB37CF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34829302-9074-4400-BC66-3933EA9A1E9F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60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6ECB05-D1C2-4AAC-BA6C-A5102B9490B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599B25A-2651-4133-A044-8FFFF7EFF07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5543" y="3418892"/>
            <a:ext cx="8280000" cy="812530"/>
          </a:xfrm>
        </p:spPr>
        <p:txBody>
          <a:bodyPr anchor="b" anchorCtr="0"/>
          <a:lstStyle>
            <a:lvl1pPr algn="l">
              <a:lnSpc>
                <a:spcPct val="88000"/>
              </a:lnSpc>
              <a:defRPr sz="600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GB" dirty="0"/>
              <a:t>Document title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A9FFA7FC-9718-4CF1-9455-830A00837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85543" y="4341878"/>
            <a:ext cx="8280000" cy="387798"/>
          </a:xfrm>
        </p:spPr>
        <p:txBody>
          <a:bodyPr>
            <a:spAutoFit/>
          </a:bodyPr>
          <a:lstStyle>
            <a:lvl1pPr marL="0" indent="0" algn="l">
              <a:spcBef>
                <a:spcPts val="0"/>
              </a:spcBef>
              <a:buFont typeface="Arial" panose="020B0604020202020204" pitchFamily="34" charset="0"/>
              <a:buChar char="​"/>
              <a:defRPr sz="2800">
                <a:latin typeface="+mj-lt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/>
            </a:lvl2pPr>
            <a:lvl3pPr marL="0" indent="0" algn="l">
              <a:buFont typeface="Arial" panose="020B0604020202020204" pitchFamily="34" charset="0"/>
              <a:buChar char="​"/>
              <a:defRPr sz="2000"/>
            </a:lvl3pPr>
            <a:lvl4pPr marL="0" indent="0" algn="l">
              <a:buFont typeface="Arial" panose="020B0604020202020204" pitchFamily="34" charset="0"/>
              <a:buChar char="​"/>
              <a:defRPr sz="2000"/>
            </a:lvl4pPr>
            <a:lvl5pPr marL="0" indent="0" algn="l">
              <a:buFont typeface="Arial" panose="020B0604020202020204" pitchFamily="34" charset="0"/>
              <a:buChar char="​"/>
              <a:defRPr sz="2000"/>
            </a:lvl5pPr>
            <a:lvl6pPr marL="0" indent="0" algn="l">
              <a:buFont typeface="Arial" panose="020B0604020202020204" pitchFamily="34" charset="0"/>
              <a:buChar char="​"/>
              <a:defRPr sz="2000"/>
            </a:lvl6pPr>
            <a:lvl7pPr marL="0" indent="0" algn="l">
              <a:buFont typeface="Arial" panose="020B0604020202020204" pitchFamily="34" charset="0"/>
              <a:buChar char="​"/>
              <a:defRPr sz="2000"/>
            </a:lvl7pPr>
            <a:lvl8pPr marL="0" indent="0" algn="l">
              <a:buFont typeface="Arial" panose="020B0604020202020204" pitchFamily="34" charset="0"/>
              <a:buChar char="​"/>
              <a:defRPr sz="2000"/>
            </a:lvl8pPr>
            <a:lvl9pPr marL="0" indent="0" algn="l">
              <a:buFont typeface="Arial" panose="020B0604020202020204" pitchFamily="34" charset="0"/>
              <a:buChar char="​"/>
              <a:defRPr sz="2000"/>
            </a:lvl9pPr>
          </a:lstStyle>
          <a:p>
            <a:r>
              <a:rPr lang="en-GB" dirty="0"/>
              <a:t>Subtitle</a:t>
            </a:r>
          </a:p>
        </p:txBody>
      </p:sp>
      <p:sp>
        <p:nvSpPr>
          <p:cNvPr id="8" name="Text Placeholder date">
            <a:extLst>
              <a:ext uri="{FF2B5EF4-FFF2-40B4-BE49-F238E27FC236}">
                <a16:creationId xmlns:a16="http://schemas.microsoft.com/office/drawing/2014/main" id="{AC3B71B8-BA2C-4F68-A957-11EFE91AF7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5544" y="5195283"/>
            <a:ext cx="8280000" cy="180000"/>
          </a:xfrm>
        </p:spPr>
        <p:txBody>
          <a:bodyPr anchor="b" anchorCtr="0"/>
          <a:lstStyle>
            <a:lvl1pPr marL="0" indent="0" algn="l">
              <a:buNone/>
              <a:defRPr lang="en-US" sz="1400" kern="1200" dirty="0" smtClean="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1pPr>
            <a:lvl2pPr marL="216000" indent="0">
              <a:buNone/>
              <a:defRPr/>
            </a:lvl2pPr>
          </a:lstStyle>
          <a:p>
            <a:pPr lvl="0"/>
            <a:r>
              <a:rPr lang="en-GB" dirty="0"/>
              <a:t>Document type | Date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A6DA226-23A2-452C-ABE2-1A4604FC1D03}"/>
              </a:ext>
            </a:extLst>
          </p:cNvPr>
          <p:cNvSpPr txBox="1"/>
          <p:nvPr userDrawn="1"/>
        </p:nvSpPr>
        <p:spPr>
          <a:xfrm>
            <a:off x="8715334" y="5927981"/>
            <a:ext cx="2981884" cy="49244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spAutoFit/>
          </a:bodyPr>
          <a:lstStyle/>
          <a:p>
            <a:pPr algn="r"/>
            <a:r>
              <a:rPr lang="en-GB" sz="1600" i="0" dirty="0">
                <a:solidFill>
                  <a:schemeClr val="bg1"/>
                </a:solidFill>
                <a:latin typeface="+mj-lt"/>
              </a:rPr>
              <a:t>We connect Denmark.</a:t>
            </a:r>
          </a:p>
          <a:p>
            <a:pPr algn="r"/>
            <a:r>
              <a:rPr lang="en-GB" sz="1600" i="0" dirty="0">
                <a:solidFill>
                  <a:schemeClr val="bg1"/>
                </a:solidFill>
                <a:latin typeface="+mj-lt"/>
              </a:rPr>
              <a:t>For everyone.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E8047B5-2E6E-4A39-9221-2A935372EC61}"/>
              </a:ext>
            </a:extLst>
          </p:cNvPr>
          <p:cNvPicPr>
            <a:picLocks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142" y="5946270"/>
            <a:ext cx="1566393" cy="455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429190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10556AC7-B82E-4849-8D4E-A3E96A3E5FB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01566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10556AC7-B82E-4849-8D4E-A3E96A3E5FB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9873A33C-EA07-4973-91D9-D49D211FD12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60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sp>
        <p:nvSpPr>
          <p:cNvPr id="9" name="Background">
            <a:extLst>
              <a:ext uri="{FF2B5EF4-FFF2-40B4-BE49-F238E27FC236}">
                <a16:creationId xmlns:a16="http://schemas.microsoft.com/office/drawing/2014/main" id="{6391EA64-8EFB-7597-4EEC-D257237FB3C2}"/>
              </a:ext>
            </a:extLst>
          </p:cNvPr>
          <p:cNvSpPr/>
          <p:nvPr userDrawn="1"/>
        </p:nvSpPr>
        <p:spPr>
          <a:xfrm>
            <a:off x="0" y="0"/>
            <a:ext cx="12193200" cy="686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noProof="0" dirty="0" err="1">
              <a:latin typeface="+mj-lt"/>
            </a:endParaRP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46C2881-8E9A-CF61-D165-76682EAD794E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0" y="-6095"/>
            <a:ext cx="12192001" cy="6864095"/>
          </a:xfrm>
          <a:custGeom>
            <a:avLst/>
            <a:gdLst>
              <a:gd name="connsiteX0" fmla="*/ 1 w 12192001"/>
              <a:gd name="connsiteY0" fmla="*/ 6096 h 6864095"/>
              <a:gd name="connsiteX1" fmla="*/ 1 w 12192001"/>
              <a:gd name="connsiteY1" fmla="*/ 5310485 h 6864095"/>
              <a:gd name="connsiteX2" fmla="*/ 959134 w 12192001"/>
              <a:gd name="connsiteY2" fmla="*/ 5511027 h 6864095"/>
              <a:gd name="connsiteX3" fmla="*/ 4533937 w 12192001"/>
              <a:gd name="connsiteY3" fmla="*/ 5778501 h 6864095"/>
              <a:gd name="connsiteX4" fmla="*/ 7898332 w 12192001"/>
              <a:gd name="connsiteY4" fmla="*/ 4157927 h 6864095"/>
              <a:gd name="connsiteX5" fmla="*/ 9917369 w 12192001"/>
              <a:gd name="connsiteY5" fmla="*/ 1195865 h 6864095"/>
              <a:gd name="connsiteX6" fmla="*/ 10452565 w 12192001"/>
              <a:gd name="connsiteY6" fmla="*/ 6096 h 6864095"/>
              <a:gd name="connsiteX7" fmla="*/ 0 w 12192001"/>
              <a:gd name="connsiteY7" fmla="*/ 0 h 6864095"/>
              <a:gd name="connsiteX8" fmla="*/ 12192001 w 12192001"/>
              <a:gd name="connsiteY8" fmla="*/ 0 h 6864095"/>
              <a:gd name="connsiteX9" fmla="*/ 12192001 w 12192001"/>
              <a:gd name="connsiteY9" fmla="*/ 6864095 h 6864095"/>
              <a:gd name="connsiteX10" fmla="*/ 0 w 12192001"/>
              <a:gd name="connsiteY10" fmla="*/ 6864095 h 6864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1" h="6864095">
                <a:moveTo>
                  <a:pt x="1" y="6096"/>
                </a:moveTo>
                <a:lnTo>
                  <a:pt x="1" y="5310485"/>
                </a:lnTo>
                <a:cubicBezTo>
                  <a:pt x="305560" y="5417874"/>
                  <a:pt x="627602" y="5486303"/>
                  <a:pt x="959134" y="5511027"/>
                </a:cubicBezTo>
                <a:lnTo>
                  <a:pt x="4533937" y="5778501"/>
                </a:lnTo>
                <a:cubicBezTo>
                  <a:pt x="5864311" y="5878023"/>
                  <a:pt x="7146860" y="5260287"/>
                  <a:pt x="7898332" y="4157927"/>
                </a:cubicBezTo>
                <a:lnTo>
                  <a:pt x="9917369" y="1195865"/>
                </a:lnTo>
                <a:cubicBezTo>
                  <a:pt x="10168109" y="827996"/>
                  <a:pt x="10347049" y="424788"/>
                  <a:pt x="10452565" y="6096"/>
                </a:cubicBezTo>
                <a:close/>
                <a:moveTo>
                  <a:pt x="0" y="0"/>
                </a:moveTo>
                <a:lnTo>
                  <a:pt x="12192001" y="0"/>
                </a:lnTo>
                <a:lnTo>
                  <a:pt x="12192001" y="6864095"/>
                </a:lnTo>
                <a:lnTo>
                  <a:pt x="0" y="6864095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tIns="0" bIns="792000" anchor="ctr" anchorCtr="0">
            <a:noAutofit/>
          </a:bodyPr>
          <a:lstStyle>
            <a:lvl1pPr marL="0" indent="0" algn="ctr">
              <a:lnSpc>
                <a:spcPct val="100000"/>
              </a:lnSpc>
              <a:spcAft>
                <a:spcPts val="0"/>
              </a:spcAft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icon to add picture</a:t>
            </a:r>
            <a:br>
              <a:rPr lang="en-GB" dirty="0"/>
            </a:br>
            <a:r>
              <a:rPr lang="en-GB" dirty="0"/>
              <a:t> (insert text in title field if the icon is difficult to click on)</a:t>
            </a:r>
          </a:p>
        </p:txBody>
      </p:sp>
      <p:sp>
        <p:nvSpPr>
          <p:cNvPr id="7" name="Text Placeholder logo">
            <a:extLst>
              <a:ext uri="{FF2B5EF4-FFF2-40B4-BE49-F238E27FC236}">
                <a16:creationId xmlns:a16="http://schemas.microsoft.com/office/drawing/2014/main" id="{37CFFA7C-5100-2BC0-33A2-2AE1672844B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08142" y="5946270"/>
            <a:ext cx="1566000" cy="457200"/>
          </a:xfrm>
          <a:blipFill>
            <a:blip r:embed="rId6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100">
                <a:noFill/>
              </a:defRPr>
            </a:lvl1pPr>
          </a:lstStyle>
          <a:p>
            <a:pPr lvl="0"/>
            <a:r>
              <a:rPr lang="en-GB" dirty="0"/>
              <a:t>.4,35</a:t>
            </a:r>
          </a:p>
        </p:txBody>
      </p:sp>
      <p:sp>
        <p:nvSpPr>
          <p:cNvPr id="15" name="Text Placeholder text">
            <a:extLst>
              <a:ext uri="{FF2B5EF4-FFF2-40B4-BE49-F238E27FC236}">
                <a16:creationId xmlns:a16="http://schemas.microsoft.com/office/drawing/2014/main" id="{4536DBBF-E4AB-B70E-37F4-237F2AEABF1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766684" y="5931076"/>
            <a:ext cx="2708077" cy="550745"/>
          </a:xfrm>
          <a:blipFill dpi="0" rotWithShape="1"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100">
                <a:noFill/>
              </a:defRPr>
            </a:lvl1pPr>
          </a:lstStyle>
          <a:p>
            <a:pPr lvl="0"/>
            <a:r>
              <a:rPr lang="en-GB" dirty="0"/>
              <a:t>.4,35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599B25A-2651-4133-A044-8FFFF7EFF07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5543" y="3418892"/>
            <a:ext cx="6210937" cy="812530"/>
          </a:xfrm>
        </p:spPr>
        <p:txBody>
          <a:bodyPr anchor="b" anchorCtr="0"/>
          <a:lstStyle>
            <a:lvl1pPr algn="l">
              <a:lnSpc>
                <a:spcPct val="88000"/>
              </a:lnSpc>
              <a:defRPr sz="6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Document title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A9FFA7FC-9718-4CF1-9455-830A00837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85543" y="4341878"/>
            <a:ext cx="6210937" cy="387798"/>
          </a:xfrm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Font typeface="Arial" panose="020B0604020202020204" pitchFamily="34" charset="0"/>
              <a:buChar char="​"/>
              <a:defRPr sz="2800">
                <a:solidFill>
                  <a:schemeClr val="bg1"/>
                </a:solidFill>
                <a:latin typeface="+mj-lt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/>
            </a:lvl2pPr>
            <a:lvl3pPr marL="0" indent="0" algn="l">
              <a:buFont typeface="Arial" panose="020B0604020202020204" pitchFamily="34" charset="0"/>
              <a:buChar char="​"/>
              <a:defRPr sz="2000"/>
            </a:lvl3pPr>
            <a:lvl4pPr marL="0" indent="0" algn="l">
              <a:buFont typeface="Arial" panose="020B0604020202020204" pitchFamily="34" charset="0"/>
              <a:buChar char="​"/>
              <a:defRPr sz="2000"/>
            </a:lvl4pPr>
            <a:lvl5pPr marL="0" indent="0" algn="l">
              <a:buFont typeface="Arial" panose="020B0604020202020204" pitchFamily="34" charset="0"/>
              <a:buChar char="​"/>
              <a:defRPr sz="2000"/>
            </a:lvl5pPr>
            <a:lvl6pPr marL="0" indent="0" algn="l">
              <a:buFont typeface="Arial" panose="020B0604020202020204" pitchFamily="34" charset="0"/>
              <a:buChar char="​"/>
              <a:defRPr sz="2000"/>
            </a:lvl6pPr>
            <a:lvl7pPr marL="0" indent="0" algn="l">
              <a:buFont typeface="Arial" panose="020B0604020202020204" pitchFamily="34" charset="0"/>
              <a:buChar char="​"/>
              <a:defRPr sz="2000"/>
            </a:lvl7pPr>
            <a:lvl8pPr marL="0" indent="0" algn="l">
              <a:buFont typeface="Arial" panose="020B0604020202020204" pitchFamily="34" charset="0"/>
              <a:buChar char="​"/>
              <a:defRPr sz="2000"/>
            </a:lvl8pPr>
            <a:lvl9pPr marL="0" indent="0" algn="l">
              <a:buFont typeface="Arial" panose="020B0604020202020204" pitchFamily="34" charset="0"/>
              <a:buChar char="​"/>
              <a:defRPr sz="2000"/>
            </a:lvl9pPr>
          </a:lstStyle>
          <a:p>
            <a:r>
              <a:rPr lang="en-GB" dirty="0"/>
              <a:t>Subtitle</a:t>
            </a:r>
          </a:p>
        </p:txBody>
      </p:sp>
      <p:sp>
        <p:nvSpPr>
          <p:cNvPr id="8" name="Text Placeholder date">
            <a:extLst>
              <a:ext uri="{FF2B5EF4-FFF2-40B4-BE49-F238E27FC236}">
                <a16:creationId xmlns:a16="http://schemas.microsoft.com/office/drawing/2014/main" id="{AC3B71B8-BA2C-4F68-A957-11EFE91AF7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5544" y="5195283"/>
            <a:ext cx="6210937" cy="180000"/>
          </a:xfrm>
        </p:spPr>
        <p:txBody>
          <a:bodyPr anchor="b" anchorCtr="0"/>
          <a:lstStyle>
            <a:lvl1pPr marL="0" indent="0" algn="l">
              <a:buNone/>
              <a:defRPr lang="en-US" sz="14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216000" indent="0">
              <a:buNone/>
              <a:defRPr/>
            </a:lvl2pPr>
          </a:lstStyle>
          <a:p>
            <a:pPr lvl="0"/>
            <a:r>
              <a:rPr lang="en-GB" dirty="0"/>
              <a:t>Document type | Date</a:t>
            </a:r>
          </a:p>
        </p:txBody>
      </p:sp>
    </p:spTree>
    <p:extLst>
      <p:ext uri="{BB962C8B-B14F-4D97-AF65-F5344CB8AC3E}">
        <p14:creationId xmlns:p14="http://schemas.microsoft.com/office/powerpoint/2010/main" val="3447100992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10556AC7-B82E-4849-8D4E-A3E96A3E5FB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10556AC7-B82E-4849-8D4E-A3E96A3E5FB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9873A33C-EA07-4973-91D9-D49D211FD12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60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sp>
        <p:nvSpPr>
          <p:cNvPr id="9" name="Background">
            <a:extLst>
              <a:ext uri="{FF2B5EF4-FFF2-40B4-BE49-F238E27FC236}">
                <a16:creationId xmlns:a16="http://schemas.microsoft.com/office/drawing/2014/main" id="{FE35E9B8-4F21-9F22-982F-354AB187EA24}"/>
              </a:ext>
            </a:extLst>
          </p:cNvPr>
          <p:cNvSpPr/>
          <p:nvPr userDrawn="1"/>
        </p:nvSpPr>
        <p:spPr>
          <a:xfrm>
            <a:off x="0" y="0"/>
            <a:ext cx="12193200" cy="6861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noProof="0" dirty="0" err="1">
              <a:latin typeface="+mj-lt"/>
            </a:endParaRP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6BC217B-AEA4-829F-616A-2222742262D5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-773519" y="0"/>
            <a:ext cx="13739038" cy="7735077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 wrap="square" tIns="0" bIns="792000" anchor="ctr" anchorCtr="0">
            <a:noAutofit/>
          </a:bodyPr>
          <a:lstStyle>
            <a:lvl1pPr marL="0" indent="0" algn="ctr">
              <a:lnSpc>
                <a:spcPct val="100000"/>
              </a:lnSpc>
              <a:spcAft>
                <a:spcPts val="0"/>
              </a:spcAft>
              <a:buNone/>
              <a:defRPr/>
            </a:lvl1pPr>
          </a:lstStyle>
          <a:p>
            <a:r>
              <a:rPr lang="en-GB" dirty="0"/>
              <a:t>Click icon to add picture</a:t>
            </a:r>
            <a:br>
              <a:rPr lang="en-GB" dirty="0"/>
            </a:br>
            <a:r>
              <a:rPr lang="en-GB" dirty="0"/>
              <a:t> (insert text in title field if the icon is difficult to click on)</a:t>
            </a:r>
          </a:p>
        </p:txBody>
      </p:sp>
      <p:sp>
        <p:nvSpPr>
          <p:cNvPr id="7" name="Text Placeholder logo">
            <a:extLst>
              <a:ext uri="{FF2B5EF4-FFF2-40B4-BE49-F238E27FC236}">
                <a16:creationId xmlns:a16="http://schemas.microsoft.com/office/drawing/2014/main" id="{B4EF6ECD-9514-B637-E901-715BA3EF637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08142" y="5946270"/>
            <a:ext cx="1566000" cy="457200"/>
          </a:xfrm>
          <a:blipFill>
            <a:blip r:embed="rId7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100">
                <a:noFill/>
              </a:defRPr>
            </a:lvl1pPr>
          </a:lstStyle>
          <a:p>
            <a:pPr lvl="0"/>
            <a:r>
              <a:rPr lang="en-GB" dirty="0"/>
              <a:t>.4,35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599B25A-2651-4133-A044-8FFFF7EFF07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5543" y="3418892"/>
            <a:ext cx="6210937" cy="812530"/>
          </a:xfrm>
        </p:spPr>
        <p:txBody>
          <a:bodyPr anchor="b" anchorCtr="0"/>
          <a:lstStyle>
            <a:lvl1pPr algn="l">
              <a:lnSpc>
                <a:spcPct val="88000"/>
              </a:lnSpc>
              <a:defRPr sz="600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GB" dirty="0"/>
              <a:t>Document title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A9FFA7FC-9718-4CF1-9455-830A00837EF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85543" y="4341878"/>
            <a:ext cx="6210937" cy="387798"/>
          </a:xfrm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Font typeface="Arial" panose="020B0604020202020204" pitchFamily="34" charset="0"/>
              <a:buChar char="​"/>
              <a:defRPr sz="2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/>
            </a:lvl2pPr>
            <a:lvl3pPr marL="0" indent="0" algn="l">
              <a:buFont typeface="Arial" panose="020B0604020202020204" pitchFamily="34" charset="0"/>
              <a:buChar char="​"/>
              <a:defRPr sz="2000"/>
            </a:lvl3pPr>
            <a:lvl4pPr marL="0" indent="0" algn="l">
              <a:buFont typeface="Arial" panose="020B0604020202020204" pitchFamily="34" charset="0"/>
              <a:buChar char="​"/>
              <a:defRPr sz="2000"/>
            </a:lvl4pPr>
            <a:lvl5pPr marL="0" indent="0" algn="l">
              <a:buFont typeface="Arial" panose="020B0604020202020204" pitchFamily="34" charset="0"/>
              <a:buChar char="​"/>
              <a:defRPr sz="2000"/>
            </a:lvl5pPr>
            <a:lvl6pPr marL="0" indent="0" algn="l">
              <a:buFont typeface="Arial" panose="020B0604020202020204" pitchFamily="34" charset="0"/>
              <a:buChar char="​"/>
              <a:defRPr sz="2000"/>
            </a:lvl6pPr>
            <a:lvl7pPr marL="0" indent="0" algn="l">
              <a:buFont typeface="Arial" panose="020B0604020202020204" pitchFamily="34" charset="0"/>
              <a:buChar char="​"/>
              <a:defRPr sz="2000"/>
            </a:lvl7pPr>
            <a:lvl8pPr marL="0" indent="0" algn="l">
              <a:buFont typeface="Arial" panose="020B0604020202020204" pitchFamily="34" charset="0"/>
              <a:buChar char="​"/>
              <a:defRPr sz="2000"/>
            </a:lvl8pPr>
            <a:lvl9pPr marL="0" indent="0" algn="l">
              <a:buFont typeface="Arial" panose="020B0604020202020204" pitchFamily="34" charset="0"/>
              <a:buChar char="​"/>
              <a:defRPr sz="2000"/>
            </a:lvl9pPr>
          </a:lstStyle>
          <a:p>
            <a:r>
              <a:rPr lang="en-GB" dirty="0"/>
              <a:t>Subtitle</a:t>
            </a:r>
          </a:p>
        </p:txBody>
      </p:sp>
      <p:sp>
        <p:nvSpPr>
          <p:cNvPr id="8" name="Text Placeholder date">
            <a:extLst>
              <a:ext uri="{FF2B5EF4-FFF2-40B4-BE49-F238E27FC236}">
                <a16:creationId xmlns:a16="http://schemas.microsoft.com/office/drawing/2014/main" id="{AC3B71B8-BA2C-4F68-A957-11EFE91AF7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5544" y="5195283"/>
            <a:ext cx="6210937" cy="180000"/>
          </a:xfrm>
        </p:spPr>
        <p:txBody>
          <a:bodyPr anchor="b" anchorCtr="0"/>
          <a:lstStyle>
            <a:lvl1pPr marL="0" indent="0" algn="l">
              <a:buNone/>
              <a:defRPr lang="en-US" sz="1400" kern="1200" dirty="0" smtClean="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1pPr>
            <a:lvl2pPr marL="216000" indent="0">
              <a:buNone/>
              <a:defRPr/>
            </a:lvl2pPr>
          </a:lstStyle>
          <a:p>
            <a:pPr lvl="0"/>
            <a:r>
              <a:rPr lang="en-GB" dirty="0"/>
              <a:t>Document type | Date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9C0AEECD-6F29-7A79-64B0-2BCF04837830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66684" y="5931076"/>
            <a:ext cx="2708077" cy="55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47591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Plai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ackground">
            <a:extLst>
              <a:ext uri="{FF2B5EF4-FFF2-40B4-BE49-F238E27FC236}">
                <a16:creationId xmlns:a16="http://schemas.microsoft.com/office/drawing/2014/main" id="{74A9D2CB-A059-4DCB-9277-2A3277B39392}"/>
              </a:ext>
            </a:extLst>
          </p:cNvPr>
          <p:cNvSpPr/>
          <p:nvPr userDrawn="1"/>
        </p:nvSpPr>
        <p:spPr>
          <a:xfrm>
            <a:off x="0" y="0"/>
            <a:ext cx="12193200" cy="686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noProof="0" dirty="0" err="1">
              <a:latin typeface="+mj-lt"/>
            </a:endParaRPr>
          </a:p>
        </p:txBody>
      </p:sp>
      <p:pic>
        <p:nvPicPr>
          <p:cNvPr id="9" name="Logo">
            <a:extLst>
              <a:ext uri="{FF2B5EF4-FFF2-40B4-BE49-F238E27FC236}">
                <a16:creationId xmlns:a16="http://schemas.microsoft.com/office/drawing/2014/main" id="{73A12AF4-783C-45F0-8FA4-22E364C5172E}"/>
              </a:ext>
            </a:extLst>
          </p:cNvPr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8142" y="5946270"/>
            <a:ext cx="1566393" cy="45586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2BA5618-B0EC-4A61-9523-A8703F2EF1D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5544" y="3418892"/>
            <a:ext cx="9820704" cy="812530"/>
          </a:xfrm>
        </p:spPr>
        <p:txBody>
          <a:bodyPr anchor="b" anchorCtr="0"/>
          <a:lstStyle>
            <a:lvl1pPr algn="l">
              <a:lnSpc>
                <a:spcPct val="88000"/>
              </a:lnSpc>
              <a:defRPr sz="6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Document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4D0BD6F-6D98-4A85-993D-D0868F552C2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85544" y="4341878"/>
            <a:ext cx="9820704" cy="387798"/>
          </a:xfrm>
        </p:spPr>
        <p:txBody>
          <a:bodyPr>
            <a:spAutoFit/>
          </a:bodyPr>
          <a:lstStyle>
            <a:lvl1pPr marL="0" indent="0" algn="l">
              <a:spcBef>
                <a:spcPts val="0"/>
              </a:spcBef>
              <a:buFont typeface="Arial" panose="020B0604020202020204" pitchFamily="34" charset="0"/>
              <a:buChar char="​"/>
              <a:defRPr sz="2800">
                <a:solidFill>
                  <a:schemeClr val="bg1"/>
                </a:solidFill>
                <a:latin typeface="+mj-lt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/>
            </a:lvl2pPr>
            <a:lvl3pPr marL="0" indent="0" algn="l">
              <a:buFont typeface="Arial" panose="020B0604020202020204" pitchFamily="34" charset="0"/>
              <a:buChar char="​"/>
              <a:defRPr sz="2000"/>
            </a:lvl3pPr>
            <a:lvl4pPr marL="0" indent="0" algn="l">
              <a:buFont typeface="Arial" panose="020B0604020202020204" pitchFamily="34" charset="0"/>
              <a:buChar char="​"/>
              <a:defRPr sz="2000"/>
            </a:lvl4pPr>
            <a:lvl5pPr marL="0" indent="0" algn="l">
              <a:buFont typeface="Arial" panose="020B0604020202020204" pitchFamily="34" charset="0"/>
              <a:buChar char="​"/>
              <a:defRPr sz="2000"/>
            </a:lvl5pPr>
            <a:lvl6pPr marL="0" indent="0" algn="l">
              <a:buFont typeface="Arial" panose="020B0604020202020204" pitchFamily="34" charset="0"/>
              <a:buChar char="​"/>
              <a:defRPr sz="2000"/>
            </a:lvl6pPr>
            <a:lvl7pPr marL="0" indent="0" algn="l">
              <a:buFont typeface="Arial" panose="020B0604020202020204" pitchFamily="34" charset="0"/>
              <a:buChar char="​"/>
              <a:defRPr sz="2000"/>
            </a:lvl7pPr>
            <a:lvl8pPr marL="0" indent="0" algn="l">
              <a:buFont typeface="Arial" panose="020B0604020202020204" pitchFamily="34" charset="0"/>
              <a:buChar char="​"/>
              <a:defRPr sz="2000"/>
            </a:lvl8pPr>
            <a:lvl9pPr marL="0" indent="0" algn="l">
              <a:buFont typeface="Arial" panose="020B0604020202020204" pitchFamily="34" charset="0"/>
              <a:buChar char="​"/>
              <a:defRPr sz="2000"/>
            </a:lvl9pPr>
          </a:lstStyle>
          <a:p>
            <a:r>
              <a:rPr lang="en-GB" dirty="0"/>
              <a:t>Subtitle</a:t>
            </a:r>
          </a:p>
        </p:txBody>
      </p:sp>
      <p:sp>
        <p:nvSpPr>
          <p:cNvPr id="16" name="Text Placeholder date">
            <a:extLst>
              <a:ext uri="{FF2B5EF4-FFF2-40B4-BE49-F238E27FC236}">
                <a16:creationId xmlns:a16="http://schemas.microsoft.com/office/drawing/2014/main" id="{D6854894-B7B6-40EB-81C3-D5F704B1736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5544" y="5195283"/>
            <a:ext cx="9820704" cy="180000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en-GB" dirty="0">
                <a:solidFill>
                  <a:schemeClr val="bg1"/>
                </a:solidFill>
                <a:latin typeface="+mj-lt"/>
              </a:defRPr>
            </a:lvl1pPr>
          </a:lstStyle>
          <a:p>
            <a:pPr marL="0" lvl="0" indent="0">
              <a:buNone/>
            </a:pPr>
            <a:r>
              <a:rPr lang="en-GB" dirty="0"/>
              <a:t>Document type | Date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86D9909-2E9B-2682-BE9A-CFFF2254526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8766684" y="5931077"/>
            <a:ext cx="2708077" cy="55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08790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Plai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ackground">
            <a:extLst>
              <a:ext uri="{FF2B5EF4-FFF2-40B4-BE49-F238E27FC236}">
                <a16:creationId xmlns:a16="http://schemas.microsoft.com/office/drawing/2014/main" id="{ED138276-676A-4B68-BF22-87AFFFB3B39B}"/>
              </a:ext>
            </a:extLst>
          </p:cNvPr>
          <p:cNvSpPr/>
          <p:nvPr userDrawn="1"/>
        </p:nvSpPr>
        <p:spPr>
          <a:xfrm>
            <a:off x="0" y="0"/>
            <a:ext cx="12193200" cy="6861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noProof="0" dirty="0" err="1"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85544" y="3418892"/>
            <a:ext cx="9820800" cy="812530"/>
          </a:xfrm>
        </p:spPr>
        <p:txBody>
          <a:bodyPr anchor="b" anchorCtr="0"/>
          <a:lstStyle>
            <a:lvl1pPr algn="l">
              <a:lnSpc>
                <a:spcPct val="88000"/>
              </a:lnSpc>
              <a:defRPr sz="6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Document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D45827C9-16C0-4064-BFD5-E96CC61FAE4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85544" y="4341878"/>
            <a:ext cx="9820800" cy="387798"/>
          </a:xfrm>
        </p:spPr>
        <p:txBody>
          <a:bodyPr>
            <a:spAutoFit/>
          </a:bodyPr>
          <a:lstStyle>
            <a:lvl1pPr marL="0" indent="0" algn="l">
              <a:spcBef>
                <a:spcPts val="0"/>
              </a:spcBef>
              <a:buFont typeface="Arial" panose="020B0604020202020204" pitchFamily="34" charset="0"/>
              <a:buChar char="​"/>
              <a:defRPr sz="2800">
                <a:solidFill>
                  <a:schemeClr val="bg1"/>
                </a:solidFill>
                <a:latin typeface="+mj-lt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/>
            </a:lvl2pPr>
            <a:lvl3pPr marL="0" indent="0" algn="l">
              <a:buFont typeface="Arial" panose="020B0604020202020204" pitchFamily="34" charset="0"/>
              <a:buChar char="​"/>
              <a:defRPr sz="2000"/>
            </a:lvl3pPr>
            <a:lvl4pPr marL="0" indent="0" algn="l">
              <a:buFont typeface="Arial" panose="020B0604020202020204" pitchFamily="34" charset="0"/>
              <a:buChar char="​"/>
              <a:defRPr sz="2000"/>
            </a:lvl4pPr>
            <a:lvl5pPr marL="0" indent="0" algn="l">
              <a:buFont typeface="Arial" panose="020B0604020202020204" pitchFamily="34" charset="0"/>
              <a:buChar char="​"/>
              <a:defRPr sz="2000"/>
            </a:lvl5pPr>
            <a:lvl6pPr marL="0" indent="0" algn="l">
              <a:buFont typeface="Arial" panose="020B0604020202020204" pitchFamily="34" charset="0"/>
              <a:buChar char="​"/>
              <a:defRPr sz="2000"/>
            </a:lvl6pPr>
            <a:lvl7pPr marL="0" indent="0" algn="l">
              <a:buFont typeface="Arial" panose="020B0604020202020204" pitchFamily="34" charset="0"/>
              <a:buChar char="​"/>
              <a:defRPr sz="2000"/>
            </a:lvl7pPr>
            <a:lvl8pPr marL="0" indent="0" algn="l">
              <a:buFont typeface="Arial" panose="020B0604020202020204" pitchFamily="34" charset="0"/>
              <a:buChar char="​"/>
              <a:defRPr sz="2000"/>
            </a:lvl8pPr>
            <a:lvl9pPr marL="0" indent="0" algn="l">
              <a:buFont typeface="Arial" panose="020B0604020202020204" pitchFamily="34" charset="0"/>
              <a:buChar char="​"/>
              <a:defRPr sz="2000"/>
            </a:lvl9pPr>
          </a:lstStyle>
          <a:p>
            <a:r>
              <a:rPr lang="en-GB" dirty="0"/>
              <a:t>Subtitle</a:t>
            </a:r>
          </a:p>
        </p:txBody>
      </p:sp>
      <p:sp>
        <p:nvSpPr>
          <p:cNvPr id="16" name="Text Placeholder date">
            <a:extLst>
              <a:ext uri="{FF2B5EF4-FFF2-40B4-BE49-F238E27FC236}">
                <a16:creationId xmlns:a16="http://schemas.microsoft.com/office/drawing/2014/main" id="{9CC4291F-C940-4903-9F04-90EF9922961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5544" y="5195283"/>
            <a:ext cx="9820800" cy="180000"/>
          </a:xfrm>
        </p:spPr>
        <p:txBody>
          <a:bodyPr vert="horz" lIns="0" tIns="0" rIns="0" bIns="0" rtlCol="0" anchor="t" anchorCtr="0">
            <a:noAutofit/>
          </a:bodyPr>
          <a:lstStyle>
            <a:lvl1pPr>
              <a:defRPr lang="en-GB" dirty="0">
                <a:solidFill>
                  <a:schemeClr val="bg1"/>
                </a:solidFill>
                <a:latin typeface="+mj-lt"/>
              </a:defRPr>
            </a:lvl1pPr>
          </a:lstStyle>
          <a:p>
            <a:pPr marL="0" lvl="0" indent="0">
              <a:buNone/>
            </a:pPr>
            <a:r>
              <a:rPr lang="en-GB" dirty="0"/>
              <a:t>Document type | Date</a:t>
            </a:r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D40C783F-78D8-4A90-BB1C-5A39BAD6F217}"/>
              </a:ext>
            </a:extLst>
          </p:cNvPr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8142" y="5946270"/>
            <a:ext cx="1566393" cy="455865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5C8E6A1A-D125-057D-10B5-86E0F92A21F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8766684" y="5931077"/>
            <a:ext cx="2708077" cy="55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240128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B8763888-BF76-4981-A0B7-E3EBAAD5450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6453595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B8763888-BF76-4981-A0B7-E3EBAAD545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2685BA90-E0E4-4A8B-A03B-1A28314E79ED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25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EA4270-AC08-473E-8388-0874F8A52C7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Logo">
            <a:extLst>
              <a:ext uri="{FF2B5EF4-FFF2-40B4-BE49-F238E27FC236}">
                <a16:creationId xmlns:a16="http://schemas.microsoft.com/office/drawing/2014/main" id="{C84B7475-F1E0-49E3-9132-7D5519CE7EF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20" y="6399299"/>
            <a:ext cx="989149" cy="282278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CDB4457-DABA-4F21-B50A-5948229618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BAA7E61-7228-A9B1-25B7-5BE2F180116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88000" y="1376363"/>
            <a:ext cx="11016000" cy="4824000"/>
          </a:xfrm>
        </p:spPr>
        <p:txBody>
          <a:bodyPr anchor="ctr" anchorCtr="0"/>
          <a:lstStyle>
            <a:lvl1pPr marL="468000" indent="-468000">
              <a:spcBef>
                <a:spcPts val="900"/>
              </a:spcBef>
              <a:buClrTx/>
              <a:buSzPct val="100000"/>
              <a:buFont typeface="+mj-lt"/>
              <a:buAutoNum type="arabicPeriod"/>
              <a:defRPr sz="2400" b="1">
                <a:latin typeface="+mj-lt"/>
              </a:defRPr>
            </a:lvl1pPr>
            <a:lvl2pPr marL="936000" indent="-468000">
              <a:spcBef>
                <a:spcPts val="900"/>
              </a:spcBef>
              <a:buClrTx/>
              <a:buSzPct val="100000"/>
              <a:buFont typeface="+mj-lt"/>
              <a:buAutoNum type="arabicPeriod"/>
              <a:defRPr sz="2400" b="1">
                <a:solidFill>
                  <a:schemeClr val="accent2"/>
                </a:solidFill>
                <a:latin typeface="+mj-lt"/>
              </a:defRPr>
            </a:lvl2pPr>
            <a:lvl3pPr marL="468000" indent="-468000">
              <a:spcBef>
                <a:spcPts val="900"/>
              </a:spcBef>
              <a:buClrTx/>
              <a:buSzPct val="100000"/>
              <a:buFont typeface="TDC NET Office" panose="00000500000000000000" pitchFamily="2" charset="0"/>
              <a:buChar char="→"/>
              <a:defRPr sz="2400" b="1">
                <a:solidFill>
                  <a:schemeClr val="accent1"/>
                </a:solidFill>
                <a:latin typeface="+mj-lt"/>
              </a:defRPr>
            </a:lvl3pPr>
            <a:lvl4pPr marL="468000" indent="-468000">
              <a:spcBef>
                <a:spcPts val="900"/>
              </a:spcBef>
              <a:buFont typeface="+mj-lt"/>
              <a:buAutoNum type="arabicPeriod"/>
              <a:defRPr sz="2400" b="1">
                <a:solidFill>
                  <a:schemeClr val="accent2"/>
                </a:solidFill>
                <a:latin typeface="+mj-lt"/>
              </a:defRPr>
            </a:lvl4pPr>
            <a:lvl5pPr marL="468000" indent="-468000">
              <a:spcBef>
                <a:spcPts val="900"/>
              </a:spcBef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5pPr>
            <a:lvl6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6pPr>
            <a:lvl7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7pPr>
            <a:lvl8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8pPr>
            <a:lvl9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 i="0">
                <a:solidFill>
                  <a:schemeClr val="accent2"/>
                </a:solidFill>
              </a:defRPr>
            </a:lvl9pPr>
          </a:lstStyle>
          <a:p>
            <a:pPr lvl="0"/>
            <a:r>
              <a:rPr lang="en-GB" noProof="0" dirty="0"/>
              <a:t>Click to add agenda point                                                                      Enter &amp; TAB to view next text style                                                   SHIFT+TAB to view previous text style</a:t>
            </a:r>
            <a:endParaRPr lang="en-GB" dirty="0"/>
          </a:p>
          <a:p>
            <a:pPr lvl="1"/>
            <a:r>
              <a:rPr lang="en-GB" dirty="0" err="1"/>
              <a:t>Andet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2"/>
            <a:r>
              <a:rPr lang="en-GB" dirty="0" err="1"/>
              <a:t>Tredje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3"/>
            <a:r>
              <a:rPr lang="en-GB" dirty="0" err="1"/>
              <a:t>Fjerde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4"/>
            <a:r>
              <a:rPr lang="en-GB" dirty="0"/>
              <a:t>5</a:t>
            </a:r>
          </a:p>
          <a:p>
            <a:pPr lvl="5"/>
            <a:r>
              <a:rPr lang="en-GB" dirty="0"/>
              <a:t>6</a:t>
            </a:r>
          </a:p>
          <a:p>
            <a:pPr lvl="6"/>
            <a:r>
              <a:rPr lang="en-GB" dirty="0"/>
              <a:t>7</a:t>
            </a:r>
          </a:p>
          <a:p>
            <a:pPr lvl="7"/>
            <a:r>
              <a:rPr lang="en-GB" dirty="0"/>
              <a:t>8</a:t>
            </a:r>
          </a:p>
          <a:p>
            <a:pPr lvl="8"/>
            <a:r>
              <a:rPr lang="en-GB" dirty="0"/>
              <a:t>9</a:t>
            </a:r>
          </a:p>
        </p:txBody>
      </p:sp>
      <p:sp>
        <p:nvSpPr>
          <p:cNvPr id="9" name="Slide Number Placeholder 5 (FAST)">
            <a:extLst>
              <a:ext uri="{FF2B5EF4-FFF2-40B4-BE49-F238E27FC236}">
                <a16:creationId xmlns:a16="http://schemas.microsoft.com/office/drawing/2014/main" id="{CF730F75-F6B6-4072-9161-7CCAFDE48BA6}"/>
              </a:ext>
            </a:extLst>
          </p:cNvPr>
          <p:cNvSpPr txBox="1">
            <a:spLocks/>
          </p:cNvSpPr>
          <p:nvPr userDrawn="1"/>
        </p:nvSpPr>
        <p:spPr>
          <a:xfrm>
            <a:off x="11635200" y="6451200"/>
            <a:ext cx="2520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DFD3FF-FAEA-D841-BBBA-173DB513EC35}" type="slidenum">
              <a:rPr lang="en-GB" sz="1000" kern="1200" noProof="0" smtClean="0">
                <a:solidFill>
                  <a:schemeClr val="accent2"/>
                </a:solidFill>
                <a:latin typeface="+mj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000" kern="1200" noProof="0" dirty="0">
              <a:solidFill>
                <a:schemeClr val="accent2"/>
              </a:solidFill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3870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EDDDE9AE-6E5B-4553-87F0-D2D616A504D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192410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EDDDE9AE-6E5B-4553-87F0-D2D616A504D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D83ED250-63E0-4E1D-A4E4-A931D1F0A195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25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D37217D-E052-4F59-9803-ABB7EC8E2D0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5" name="Logo">
            <a:extLst>
              <a:ext uri="{FF2B5EF4-FFF2-40B4-BE49-F238E27FC236}">
                <a16:creationId xmlns:a16="http://schemas.microsoft.com/office/drawing/2014/main" id="{06820E0F-391F-427B-94C8-41695AD55D09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20" y="6399299"/>
            <a:ext cx="989149" cy="282278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1925D78C-6B57-4C8C-8124-43E64141FE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BED041B-C3F0-B276-28EE-ED707C1F81E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88000" y="1376363"/>
            <a:ext cx="11016000" cy="4824000"/>
          </a:xfrm>
        </p:spPr>
        <p:txBody>
          <a:bodyPr anchor="ctr" anchorCtr="0"/>
          <a:lstStyle>
            <a:lvl1pPr marL="468000" indent="-468000">
              <a:spcBef>
                <a:spcPts val="900"/>
              </a:spcBef>
              <a:buClrTx/>
              <a:buSzPct val="100000"/>
              <a:buFont typeface="+mj-lt"/>
              <a:buAutoNum type="arabicPeriod"/>
              <a:defRPr sz="2400" b="1">
                <a:latin typeface="+mj-lt"/>
              </a:defRPr>
            </a:lvl1pPr>
            <a:lvl2pPr marL="936000" indent="-468000">
              <a:spcBef>
                <a:spcPts val="900"/>
              </a:spcBef>
              <a:buClrTx/>
              <a:buSzPct val="100000"/>
              <a:buFont typeface="+mj-lt"/>
              <a:buAutoNum type="arabicPeriod"/>
              <a:defRPr sz="2400" b="1">
                <a:solidFill>
                  <a:schemeClr val="accent2"/>
                </a:solidFill>
                <a:latin typeface="+mj-lt"/>
              </a:defRPr>
            </a:lvl2pPr>
            <a:lvl3pPr marL="468000" indent="-468000">
              <a:spcBef>
                <a:spcPts val="900"/>
              </a:spcBef>
              <a:buClrTx/>
              <a:buSzPct val="100000"/>
              <a:buFont typeface="TDC NET Office" panose="00000500000000000000" pitchFamily="2" charset="0"/>
              <a:buChar char="→"/>
              <a:defRPr sz="2400" b="1">
                <a:solidFill>
                  <a:schemeClr val="accent1"/>
                </a:solidFill>
                <a:latin typeface="+mj-lt"/>
              </a:defRPr>
            </a:lvl3pPr>
            <a:lvl4pPr marL="468000" indent="-468000">
              <a:spcBef>
                <a:spcPts val="900"/>
              </a:spcBef>
              <a:buFont typeface="+mj-lt"/>
              <a:buAutoNum type="arabicPeriod"/>
              <a:defRPr sz="2400" b="1">
                <a:solidFill>
                  <a:schemeClr val="accent2"/>
                </a:solidFill>
                <a:latin typeface="+mj-lt"/>
              </a:defRPr>
            </a:lvl4pPr>
            <a:lvl5pPr marL="468000" indent="-468000">
              <a:spcBef>
                <a:spcPts val="900"/>
              </a:spcBef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5pPr>
            <a:lvl6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6pPr>
            <a:lvl7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7pPr>
            <a:lvl8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8pPr>
            <a:lvl9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 i="0">
                <a:solidFill>
                  <a:schemeClr val="accent2"/>
                </a:solidFill>
              </a:defRPr>
            </a:lvl9pPr>
          </a:lstStyle>
          <a:p>
            <a:pPr lvl="0"/>
            <a:r>
              <a:rPr lang="en-GB" noProof="0" dirty="0"/>
              <a:t>Click to add agenda point                                                                      Enter &amp; TAB to view next text style                                                   SHIFT+TAB to view previous text style</a:t>
            </a:r>
            <a:endParaRPr lang="en-GB" dirty="0"/>
          </a:p>
          <a:p>
            <a:pPr lvl="1"/>
            <a:r>
              <a:rPr lang="en-GB" dirty="0" err="1"/>
              <a:t>Andet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2"/>
            <a:r>
              <a:rPr lang="en-GB" dirty="0" err="1"/>
              <a:t>Tredje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3"/>
            <a:r>
              <a:rPr lang="en-GB" dirty="0" err="1"/>
              <a:t>Fjerde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4"/>
            <a:r>
              <a:rPr lang="en-GB" dirty="0"/>
              <a:t>5</a:t>
            </a:r>
          </a:p>
          <a:p>
            <a:pPr lvl="5"/>
            <a:r>
              <a:rPr lang="en-GB" dirty="0"/>
              <a:t>6</a:t>
            </a:r>
          </a:p>
          <a:p>
            <a:pPr lvl="6"/>
            <a:r>
              <a:rPr lang="en-GB" dirty="0"/>
              <a:t>7</a:t>
            </a:r>
          </a:p>
          <a:p>
            <a:pPr lvl="7"/>
            <a:r>
              <a:rPr lang="en-GB" dirty="0"/>
              <a:t>8</a:t>
            </a:r>
          </a:p>
          <a:p>
            <a:pPr lvl="8"/>
            <a:r>
              <a:rPr lang="en-GB" dirty="0"/>
              <a:t>9</a:t>
            </a:r>
          </a:p>
        </p:txBody>
      </p:sp>
      <p:sp>
        <p:nvSpPr>
          <p:cNvPr id="13" name="Slide Number Placeholder 5 (FAST)">
            <a:extLst>
              <a:ext uri="{FF2B5EF4-FFF2-40B4-BE49-F238E27FC236}">
                <a16:creationId xmlns:a16="http://schemas.microsoft.com/office/drawing/2014/main" id="{F6B9A156-7185-407B-A779-E7861115D13E}"/>
              </a:ext>
            </a:extLst>
          </p:cNvPr>
          <p:cNvSpPr txBox="1">
            <a:spLocks/>
          </p:cNvSpPr>
          <p:nvPr userDrawn="1"/>
        </p:nvSpPr>
        <p:spPr>
          <a:xfrm>
            <a:off x="11635200" y="6451200"/>
            <a:ext cx="2520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DFD3FF-FAEA-D841-BBBA-173DB513EC35}" type="slidenum">
              <a:rPr lang="en-GB" sz="1000" kern="1200" noProof="0" smtClean="0">
                <a:solidFill>
                  <a:schemeClr val="accent2"/>
                </a:solidFill>
                <a:latin typeface="+mj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000" kern="1200" noProof="0" dirty="0">
              <a:solidFill>
                <a:schemeClr val="accent2"/>
              </a:solidFill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4668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Logo">
            <a:extLst>
              <a:ext uri="{FF2B5EF4-FFF2-40B4-BE49-F238E27FC236}">
                <a16:creationId xmlns:a16="http://schemas.microsoft.com/office/drawing/2014/main" id="{E3D2A796-0795-4AF4-A31C-A6233934C2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20" y="6399299"/>
            <a:ext cx="989149" cy="282278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B4020E0-CD02-F428-A343-F349C3CD922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534139" y="914400"/>
            <a:ext cx="5657194" cy="5943600"/>
          </a:xfrm>
          <a:custGeom>
            <a:avLst/>
            <a:gdLst>
              <a:gd name="connsiteX0" fmla="*/ 5657194 w 5657194"/>
              <a:gd name="connsiteY0" fmla="*/ 0 h 5943600"/>
              <a:gd name="connsiteX1" fmla="*/ 5657194 w 5657194"/>
              <a:gd name="connsiteY1" fmla="*/ 5943600 h 5943600"/>
              <a:gd name="connsiteX2" fmla="*/ 285451 w 5657194"/>
              <a:gd name="connsiteY2" fmla="*/ 5943600 h 5943600"/>
              <a:gd name="connsiteX3" fmla="*/ 218916 w 5657194"/>
              <a:gd name="connsiteY3" fmla="*/ 5805085 h 5943600"/>
              <a:gd name="connsiteX4" fmla="*/ 308906 w 5657194"/>
              <a:gd name="connsiteY4" fmla="*/ 3551111 h 5943600"/>
              <a:gd name="connsiteX5" fmla="*/ 1478576 w 5657194"/>
              <a:gd name="connsiteY5" fmla="*/ 1392364 h 5943600"/>
              <a:gd name="connsiteX6" fmla="*/ 3658277 w 5657194"/>
              <a:gd name="connsiteY6" fmla="*/ 54102 h 594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57194" h="5943600">
                <a:moveTo>
                  <a:pt x="5657194" y="0"/>
                </a:moveTo>
                <a:lnTo>
                  <a:pt x="5657194" y="5943600"/>
                </a:lnTo>
                <a:lnTo>
                  <a:pt x="285451" y="5943600"/>
                </a:lnTo>
                <a:lnTo>
                  <a:pt x="218916" y="5805085"/>
                </a:lnTo>
                <a:cubicBezTo>
                  <a:pt x="-99387" y="5086420"/>
                  <a:pt x="-71588" y="4253342"/>
                  <a:pt x="308906" y="3551111"/>
                </a:cubicBezTo>
                <a:lnTo>
                  <a:pt x="1478576" y="1392364"/>
                </a:lnTo>
                <a:cubicBezTo>
                  <a:pt x="1913964" y="588931"/>
                  <a:pt x="2744830" y="78772"/>
                  <a:pt x="3658277" y="54102"/>
                </a:cubicBezTo>
                <a:close/>
              </a:path>
            </a:pathLst>
          </a:custGeom>
          <a:solidFill>
            <a:srgbClr val="BED7F5"/>
          </a:solidFill>
        </p:spPr>
        <p:txBody>
          <a:bodyPr wrap="square" tIns="684000" anchor="ctr" anchorCtr="0">
            <a:noAutofit/>
          </a:bodyPr>
          <a:lstStyle>
            <a:lvl1pPr marL="0" indent="0" algn="ctr">
              <a:lnSpc>
                <a:spcPct val="100000"/>
              </a:lnSpc>
              <a:spcAft>
                <a:spcPts val="0"/>
              </a:spcAft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A57E3901-C7C6-43D8-804C-0B7620408A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0BBDABA8-2F65-C153-0191-7029AD0E486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88000" y="1376363"/>
            <a:ext cx="5508000" cy="4824000"/>
          </a:xfrm>
        </p:spPr>
        <p:txBody>
          <a:bodyPr anchor="ctr" anchorCtr="0"/>
          <a:lstStyle>
            <a:lvl1pPr marL="468000" indent="-468000">
              <a:spcBef>
                <a:spcPts val="900"/>
              </a:spcBef>
              <a:buClrTx/>
              <a:buSzPct val="100000"/>
              <a:buFont typeface="+mj-lt"/>
              <a:buAutoNum type="arabicPeriod"/>
              <a:defRPr sz="2400" b="1">
                <a:latin typeface="+mj-lt"/>
              </a:defRPr>
            </a:lvl1pPr>
            <a:lvl2pPr marL="936000" indent="-468000">
              <a:spcBef>
                <a:spcPts val="900"/>
              </a:spcBef>
              <a:buClrTx/>
              <a:buSzPct val="100000"/>
              <a:buFont typeface="+mj-lt"/>
              <a:buAutoNum type="arabicPeriod"/>
              <a:defRPr sz="2400" b="1">
                <a:solidFill>
                  <a:schemeClr val="accent2"/>
                </a:solidFill>
                <a:latin typeface="+mj-lt"/>
              </a:defRPr>
            </a:lvl2pPr>
            <a:lvl3pPr marL="468000" indent="-468000">
              <a:spcBef>
                <a:spcPts val="900"/>
              </a:spcBef>
              <a:buClrTx/>
              <a:buSzPct val="100000"/>
              <a:buFont typeface="TDC NET Office" panose="00000500000000000000" pitchFamily="2" charset="0"/>
              <a:buChar char="→"/>
              <a:defRPr sz="2400" b="1">
                <a:solidFill>
                  <a:schemeClr val="accent1"/>
                </a:solidFill>
                <a:latin typeface="+mj-lt"/>
              </a:defRPr>
            </a:lvl3pPr>
            <a:lvl4pPr marL="468000" indent="-468000">
              <a:spcBef>
                <a:spcPts val="900"/>
              </a:spcBef>
              <a:buFont typeface="+mj-lt"/>
              <a:buAutoNum type="arabicPeriod"/>
              <a:defRPr sz="2400" b="1">
                <a:solidFill>
                  <a:schemeClr val="accent2"/>
                </a:solidFill>
                <a:latin typeface="+mj-lt"/>
              </a:defRPr>
            </a:lvl4pPr>
            <a:lvl5pPr marL="468000" indent="-468000">
              <a:spcBef>
                <a:spcPts val="900"/>
              </a:spcBef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5pPr>
            <a:lvl6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6pPr>
            <a:lvl7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7pPr>
            <a:lvl8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>
                <a:solidFill>
                  <a:schemeClr val="accent2"/>
                </a:solidFill>
              </a:defRPr>
            </a:lvl8pPr>
            <a:lvl9pPr marL="468000" indent="-468000">
              <a:spcBef>
                <a:spcPts val="900"/>
              </a:spcBef>
              <a:spcAft>
                <a:spcPts val="600"/>
              </a:spcAft>
              <a:buFont typeface="+mj-lt"/>
              <a:buAutoNum type="arabicPeriod"/>
              <a:defRPr sz="2400" b="1" i="0">
                <a:solidFill>
                  <a:schemeClr val="accent2"/>
                </a:solidFill>
              </a:defRPr>
            </a:lvl9pPr>
          </a:lstStyle>
          <a:p>
            <a:pPr lvl="0"/>
            <a:r>
              <a:rPr lang="en-GB" noProof="0" dirty="0"/>
              <a:t>Click to add agenda point                                                                      Enter &amp; TAB to view next text style                                                   SHIFT+TAB to view previous text style</a:t>
            </a:r>
            <a:endParaRPr lang="en-GB" dirty="0"/>
          </a:p>
          <a:p>
            <a:pPr lvl="1"/>
            <a:r>
              <a:rPr lang="en-GB" dirty="0" err="1"/>
              <a:t>Andet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2"/>
            <a:r>
              <a:rPr lang="en-GB" dirty="0" err="1"/>
              <a:t>Tredje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3"/>
            <a:r>
              <a:rPr lang="en-GB" dirty="0" err="1"/>
              <a:t>Fjerde</a:t>
            </a:r>
            <a:r>
              <a:rPr lang="en-GB" dirty="0"/>
              <a:t> </a:t>
            </a:r>
            <a:r>
              <a:rPr lang="en-GB" dirty="0" err="1"/>
              <a:t>niveau</a:t>
            </a:r>
            <a:endParaRPr lang="en-GB" dirty="0"/>
          </a:p>
          <a:p>
            <a:pPr lvl="4"/>
            <a:r>
              <a:rPr lang="en-GB" dirty="0"/>
              <a:t>5</a:t>
            </a:r>
          </a:p>
          <a:p>
            <a:pPr lvl="5"/>
            <a:r>
              <a:rPr lang="en-GB" dirty="0"/>
              <a:t>6</a:t>
            </a:r>
          </a:p>
          <a:p>
            <a:pPr lvl="6"/>
            <a:r>
              <a:rPr lang="en-GB" dirty="0"/>
              <a:t>7</a:t>
            </a:r>
          </a:p>
          <a:p>
            <a:pPr lvl="7"/>
            <a:r>
              <a:rPr lang="en-GB" dirty="0"/>
              <a:t>8</a:t>
            </a:r>
          </a:p>
          <a:p>
            <a:pPr lvl="8"/>
            <a:r>
              <a:rPr lang="en-GB" dirty="0"/>
              <a:t>9</a:t>
            </a:r>
          </a:p>
        </p:txBody>
      </p:sp>
      <p:sp>
        <p:nvSpPr>
          <p:cNvPr id="13" name="Slide Number Placeholder 5 (FAST)">
            <a:extLst>
              <a:ext uri="{FF2B5EF4-FFF2-40B4-BE49-F238E27FC236}">
                <a16:creationId xmlns:a16="http://schemas.microsoft.com/office/drawing/2014/main" id="{29887B20-7814-4EE9-A79E-6E1560DE88CF}"/>
              </a:ext>
            </a:extLst>
          </p:cNvPr>
          <p:cNvSpPr txBox="1">
            <a:spLocks/>
          </p:cNvSpPr>
          <p:nvPr userDrawn="1"/>
        </p:nvSpPr>
        <p:spPr>
          <a:xfrm>
            <a:off x="11635200" y="6451200"/>
            <a:ext cx="25200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DFD3FF-FAEA-D841-BBBA-173DB513EC35}" type="slidenum">
              <a:rPr lang="en-GB" sz="1000" kern="1200" noProof="0" smtClean="0">
                <a:solidFill>
                  <a:schemeClr val="accent1"/>
                </a:solidFill>
                <a:latin typeface="+mj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000" kern="1200" noProof="0" dirty="0">
              <a:solidFill>
                <a:schemeClr val="accent1"/>
              </a:solidFill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095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- Re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C66ECE53-18FB-4838-BC40-01E4D1E969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 wrap="square">
            <a:sp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8000" y="1376363"/>
            <a:ext cx="11016000" cy="4824000"/>
          </a:xfrm>
        </p:spPr>
        <p:txBody>
          <a:bodyPr/>
          <a:lstStyle>
            <a:lvl1pPr>
              <a:buSzPct val="110000"/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                                                                                                                                         Enter &amp; TAB to view next text style                                                                                                                                       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8" name="Text Placeholder note">
            <a:extLst>
              <a:ext uri="{FF2B5EF4-FFF2-40B4-BE49-F238E27FC236}">
                <a16:creationId xmlns:a16="http://schemas.microsoft.com/office/drawing/2014/main" id="{D89EF5F8-4B69-4EC4-BF21-3911EEA699C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632000" y="6471189"/>
            <a:ext cx="9972000" cy="138499"/>
          </a:xfrm>
        </p:spPr>
        <p:txBody>
          <a:bodyPr anchor="ctr" anchorCtr="0">
            <a:spAutoFit/>
          </a:bodyPr>
          <a:lstStyle>
            <a:lvl1pPr marL="162000" indent="-162000">
              <a:spcAft>
                <a:spcPts val="0"/>
              </a:spcAft>
              <a:buClrTx/>
              <a:buSzPct val="100000"/>
              <a:buFont typeface="+mj-lt"/>
              <a:buAutoNum type="arabicPeriod"/>
              <a:defRPr sz="1000">
                <a:solidFill>
                  <a:srgbClr val="787878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895859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8142A49F-08E5-4F4D-8751-51CEFBAD2D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8000" y="1376363"/>
            <a:ext cx="5220000" cy="4824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                             Enter &amp; TAB to view next text style                                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17CE2ECF-AF40-4809-BD16-DFC59D53926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384000" y="1376363"/>
            <a:ext cx="5220000" cy="4824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                             Enter &amp; TAB to view next text style                                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19" name="Text Placeholder note">
            <a:extLst>
              <a:ext uri="{FF2B5EF4-FFF2-40B4-BE49-F238E27FC236}">
                <a16:creationId xmlns:a16="http://schemas.microsoft.com/office/drawing/2014/main" id="{648E688D-D49E-48B7-BAC7-06F39056C1B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632000" y="6471189"/>
            <a:ext cx="9972000" cy="138499"/>
          </a:xfrm>
        </p:spPr>
        <p:txBody>
          <a:bodyPr anchor="ctr" anchorCtr="0">
            <a:spAutoFit/>
          </a:bodyPr>
          <a:lstStyle>
            <a:lvl1pPr marL="162000" indent="-162000">
              <a:spcAft>
                <a:spcPts val="0"/>
              </a:spcAft>
              <a:buClrTx/>
              <a:buSzPct val="100000"/>
              <a:buFont typeface="+mj-lt"/>
              <a:buAutoNum type="arabicPeriod"/>
              <a:defRPr sz="1000">
                <a:solidFill>
                  <a:srgbClr val="787878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3709268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020" userDrawn="1">
          <p15:clr>
            <a:srgbClr val="A4A3A4"/>
          </p15:clr>
        </p15:guide>
        <p15:guide id="2" pos="3662" userDrawn="1">
          <p15:clr>
            <a:srgbClr val="A4A3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8142A49F-08E5-4F4D-8751-51CEFBAD2D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8000" y="1376363"/>
            <a:ext cx="3492000" cy="4824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Enter &amp; TAB to view next text style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17CE2ECF-AF40-4809-BD16-DFC59D53926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112000" y="1376363"/>
            <a:ext cx="3492000" cy="4824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Enter &amp; TAB to view next text style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19" name="Text Placeholder note">
            <a:extLst>
              <a:ext uri="{FF2B5EF4-FFF2-40B4-BE49-F238E27FC236}">
                <a16:creationId xmlns:a16="http://schemas.microsoft.com/office/drawing/2014/main" id="{648E688D-D49E-48B7-BAC7-06F39056C1B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632000" y="6471189"/>
            <a:ext cx="9972000" cy="138499"/>
          </a:xfrm>
        </p:spPr>
        <p:txBody>
          <a:bodyPr anchor="ctr" anchorCtr="0">
            <a:spAutoFit/>
          </a:bodyPr>
          <a:lstStyle>
            <a:lvl1pPr marL="162000" indent="-162000">
              <a:spcAft>
                <a:spcPts val="0"/>
              </a:spcAft>
              <a:buClrTx/>
              <a:buSzPct val="100000"/>
              <a:buFont typeface="+mj-lt"/>
              <a:buAutoNum type="arabicPeriod"/>
              <a:defRPr sz="1000">
                <a:solidFill>
                  <a:srgbClr val="787878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6A66B-524E-4A89-99A1-632CCCAD07D4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4350000" y="1376363"/>
            <a:ext cx="3492000" cy="4824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Enter &amp; TAB to view next text style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15" name="Text Placeholder 19">
            <a:extLst>
              <a:ext uri="{FF2B5EF4-FFF2-40B4-BE49-F238E27FC236}">
                <a16:creationId xmlns:a16="http://schemas.microsoft.com/office/drawing/2014/main" id="{24564AFE-7B84-0186-29FB-0BC9D3EF7CC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87999" y="1112754"/>
            <a:ext cx="34920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  <p:sp>
        <p:nvSpPr>
          <p:cNvPr id="16" name="Text Placeholder 19">
            <a:extLst>
              <a:ext uri="{FF2B5EF4-FFF2-40B4-BE49-F238E27FC236}">
                <a16:creationId xmlns:a16="http://schemas.microsoft.com/office/drawing/2014/main" id="{73B7C7F4-0CA1-08AA-E05D-FBCCA8D6FE4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350000" y="1112754"/>
            <a:ext cx="34920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  <p:sp>
        <p:nvSpPr>
          <p:cNvPr id="17" name="Text Placeholder 19">
            <a:extLst>
              <a:ext uri="{FF2B5EF4-FFF2-40B4-BE49-F238E27FC236}">
                <a16:creationId xmlns:a16="http://schemas.microsoft.com/office/drawing/2014/main" id="{06B3E334-DF97-5230-B640-8DF849560FC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112000" y="1112754"/>
            <a:ext cx="34920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</p:spTree>
    <p:extLst>
      <p:ext uri="{BB962C8B-B14F-4D97-AF65-F5344CB8AC3E}">
        <p14:creationId xmlns:p14="http://schemas.microsoft.com/office/powerpoint/2010/main" val="10793593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739" userDrawn="1">
          <p15:clr>
            <a:srgbClr val="A4A3A4"/>
          </p15:clr>
        </p15:guide>
        <p15:guide id="2" pos="2570" userDrawn="1">
          <p15:clr>
            <a:srgbClr val="A4A3A4"/>
          </p15:clr>
        </p15:guide>
        <p15:guide id="3" pos="5109" userDrawn="1">
          <p15:clr>
            <a:srgbClr val="A4A3A4"/>
          </p15:clr>
        </p15:guide>
        <p15:guide id="4" pos="4942" userDrawn="1">
          <p15:clr>
            <a:srgbClr val="A4A3A4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8142A49F-08E5-4F4D-8751-51CEFBAD2D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8431799" cy="31931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7999" y="1376363"/>
            <a:ext cx="4088775" cy="2196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text, table or chart                                        Enter &amp; TAB to view next text style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endParaRPr lang="en-GB" noProof="0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17CE2ECF-AF40-4809-BD16-DFC59D53926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87999" y="4004775"/>
            <a:ext cx="4088775" cy="2196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Enter &amp; TAB to view next text style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endParaRPr lang="en-GB" noProof="0" dirty="0"/>
          </a:p>
        </p:txBody>
      </p:sp>
      <p:sp>
        <p:nvSpPr>
          <p:cNvPr id="19" name="Text Placeholder note">
            <a:extLst>
              <a:ext uri="{FF2B5EF4-FFF2-40B4-BE49-F238E27FC236}">
                <a16:creationId xmlns:a16="http://schemas.microsoft.com/office/drawing/2014/main" id="{648E688D-D49E-48B7-BAC7-06F39056C1B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632000" y="6471189"/>
            <a:ext cx="9972000" cy="138499"/>
          </a:xfrm>
        </p:spPr>
        <p:txBody>
          <a:bodyPr anchor="ctr" anchorCtr="0">
            <a:spAutoFit/>
          </a:bodyPr>
          <a:lstStyle>
            <a:lvl1pPr marL="162000" indent="-162000">
              <a:spcAft>
                <a:spcPts val="0"/>
              </a:spcAft>
              <a:buClrTx/>
              <a:buSzPct val="100000"/>
              <a:buFont typeface="+mj-lt"/>
              <a:buAutoNum type="arabicPeriod"/>
              <a:defRPr sz="1000">
                <a:solidFill>
                  <a:srgbClr val="787878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6A66B-524E-4A89-99A1-632CCCAD07D4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4931024" y="1376363"/>
            <a:ext cx="4088775" cy="2196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Enter &amp; TAB to view next text style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endParaRPr lang="en-GB" noProof="0" dirty="0"/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494DC767-E3F9-899D-11ED-01F5ED3FBA0A}"/>
              </a:ext>
            </a:extLst>
          </p:cNvPr>
          <p:cNvSpPr>
            <a:spLocks noGrp="1"/>
          </p:cNvSpPr>
          <p:nvPr>
            <p:ph sz="half" idx="28" hasCustomPrompt="1"/>
          </p:nvPr>
        </p:nvSpPr>
        <p:spPr>
          <a:xfrm>
            <a:off x="4931024" y="4004775"/>
            <a:ext cx="4088775" cy="2196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Enter &amp; TAB to view next text style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endParaRPr lang="en-GB" noProof="0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A48CE8D-E728-31DA-47BB-087D41DE516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87999" y="1112754"/>
            <a:ext cx="40896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0C3E8FA7-151D-79CA-C414-C2C95C5406A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931024" y="1112754"/>
            <a:ext cx="40896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  <p:sp>
        <p:nvSpPr>
          <p:cNvPr id="22" name="Text Placeholder 19">
            <a:extLst>
              <a:ext uri="{FF2B5EF4-FFF2-40B4-BE49-F238E27FC236}">
                <a16:creationId xmlns:a16="http://schemas.microsoft.com/office/drawing/2014/main" id="{97E58C08-432C-597B-C686-15840159E0F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87999" y="3741411"/>
            <a:ext cx="40896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  <p:sp>
        <p:nvSpPr>
          <p:cNvPr id="23" name="Text Placeholder 19">
            <a:extLst>
              <a:ext uri="{FF2B5EF4-FFF2-40B4-BE49-F238E27FC236}">
                <a16:creationId xmlns:a16="http://schemas.microsoft.com/office/drawing/2014/main" id="{93D6C2D8-A2C8-08E7-35B3-D1A5B34F361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31024" y="3741411"/>
            <a:ext cx="40896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  <p:sp>
        <p:nvSpPr>
          <p:cNvPr id="25" name="Content Placeholder 3">
            <a:extLst>
              <a:ext uri="{FF2B5EF4-FFF2-40B4-BE49-F238E27FC236}">
                <a16:creationId xmlns:a16="http://schemas.microsoft.com/office/drawing/2014/main" id="{C01F358C-C5D7-3841-2B07-331CCB5875C2}"/>
              </a:ext>
            </a:extLst>
          </p:cNvPr>
          <p:cNvSpPr>
            <a:spLocks noGrp="1"/>
          </p:cNvSpPr>
          <p:nvPr>
            <p:ph sz="half" idx="33" hasCustomPrompt="1"/>
          </p:nvPr>
        </p:nvSpPr>
        <p:spPr>
          <a:xfrm>
            <a:off x="9254175" y="1376363"/>
            <a:ext cx="2349826" cy="4824412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Enter &amp; TAB to view next text style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endParaRPr lang="en-GB" noProof="0" dirty="0"/>
          </a:p>
        </p:txBody>
      </p:sp>
      <p:sp>
        <p:nvSpPr>
          <p:cNvPr id="26" name="Text Placeholder 19">
            <a:extLst>
              <a:ext uri="{FF2B5EF4-FFF2-40B4-BE49-F238E27FC236}">
                <a16:creationId xmlns:a16="http://schemas.microsoft.com/office/drawing/2014/main" id="{DA020A1C-3D89-EC35-8BDA-BAEEED543D9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254174" y="1112754"/>
            <a:ext cx="23503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FC75FA-0412-18CF-EB2F-85954417B36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0529248" y="246063"/>
            <a:ext cx="1075377" cy="146050"/>
          </a:xfrm>
        </p:spPr>
        <p:txBody>
          <a:bodyPr/>
          <a:lstStyle>
            <a:lvl1pPr marL="216000" indent="-216000">
              <a:spcAft>
                <a:spcPts val="600"/>
              </a:spcAft>
              <a:buClr>
                <a:srgbClr val="5AAA78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1pPr>
            <a:lvl2pPr marL="0" indent="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None/>
              <a:defRPr sz="1000" b="0">
                <a:solidFill>
                  <a:srgbClr val="19285F"/>
                </a:solidFill>
              </a:defRPr>
            </a:lvl2pPr>
            <a:lvl3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3pPr>
            <a:lvl4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4pPr>
            <a:lvl5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5pPr>
            <a:lvl6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6pPr>
            <a:lvl7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7pPr>
            <a:lvl8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8pPr>
            <a:lvl9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9pPr>
          </a:lstStyle>
          <a:p>
            <a:pPr lvl="0"/>
            <a:r>
              <a:rPr lang="en-GB" dirty="0"/>
              <a:t>Add text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2AF444D4-E451-C12D-EA55-D95367A97B7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0529248" y="422675"/>
            <a:ext cx="1075377" cy="146050"/>
          </a:xfrm>
        </p:spPr>
        <p:txBody>
          <a:bodyPr/>
          <a:lstStyle>
            <a:lvl1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1pPr>
            <a:lvl2pPr marL="0" indent="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None/>
              <a:defRPr sz="1000" b="0">
                <a:solidFill>
                  <a:srgbClr val="19285F"/>
                </a:solidFill>
              </a:defRPr>
            </a:lvl2pPr>
            <a:lvl3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3pPr>
            <a:lvl4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4pPr>
            <a:lvl5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5pPr>
            <a:lvl6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6pPr>
            <a:lvl7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7pPr>
            <a:lvl8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8pPr>
            <a:lvl9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9pPr>
          </a:lstStyle>
          <a:p>
            <a:pPr lvl="0"/>
            <a:r>
              <a:rPr lang="en-GB" dirty="0"/>
              <a:t>Add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8D513EE2-87EA-4767-6E69-2425183E1CD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0529248" y="599287"/>
            <a:ext cx="1075377" cy="146050"/>
          </a:xfrm>
        </p:spPr>
        <p:txBody>
          <a:bodyPr/>
          <a:lstStyle>
            <a:lvl1pPr marL="216000" indent="-216000">
              <a:spcAft>
                <a:spcPts val="600"/>
              </a:spcAft>
              <a:buClr>
                <a:srgbClr val="D25555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1pPr>
            <a:lvl2pPr marL="0" indent="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None/>
              <a:defRPr sz="1000" b="0">
                <a:solidFill>
                  <a:srgbClr val="19285F"/>
                </a:solidFill>
              </a:defRPr>
            </a:lvl2pPr>
            <a:lvl3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3pPr>
            <a:lvl4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4pPr>
            <a:lvl5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5pPr>
            <a:lvl6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6pPr>
            <a:lvl7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7pPr>
            <a:lvl8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8pPr>
            <a:lvl9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9pPr>
          </a:lstStyle>
          <a:p>
            <a:pPr lvl="0"/>
            <a:r>
              <a:rPr lang="en-GB" dirty="0"/>
              <a:t>Add text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61A8C1A5-3447-AC1B-325C-A28FC7ECF46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0529248" y="775898"/>
            <a:ext cx="1075377" cy="146050"/>
          </a:xfrm>
        </p:spPr>
        <p:txBody>
          <a:bodyPr/>
          <a:lstStyle>
            <a:lvl1pPr marL="216000" indent="-216000">
              <a:spcAft>
                <a:spcPts val="600"/>
              </a:spcAft>
              <a:buClr>
                <a:srgbClr val="3755D7"/>
              </a:buClr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sz="1000" b="0">
                <a:solidFill>
                  <a:srgbClr val="19285F"/>
                </a:solidFill>
              </a:defRPr>
            </a:lvl1pPr>
            <a:lvl2pPr marL="0" indent="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None/>
              <a:defRPr sz="1000" b="0">
                <a:solidFill>
                  <a:srgbClr val="19285F"/>
                </a:solidFill>
              </a:defRPr>
            </a:lvl2pPr>
            <a:lvl3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3pPr>
            <a:lvl4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4pPr>
            <a:lvl5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5pPr>
            <a:lvl6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6pPr>
            <a:lvl7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7pPr>
            <a:lvl8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8pPr>
            <a:lvl9pPr marL="216000" indent="-216000">
              <a:spcAft>
                <a:spcPts val="600"/>
              </a:spcAft>
              <a:buClr>
                <a:srgbClr val="3755D7"/>
              </a:buClr>
              <a:buFont typeface="Arial" panose="020B0604020202020204" pitchFamily="34" charset="0"/>
              <a:buChar char="●"/>
              <a:defRPr sz="1000" b="0">
                <a:solidFill>
                  <a:srgbClr val="19285F"/>
                </a:solidFill>
              </a:defRPr>
            </a:lvl9pPr>
          </a:lstStyle>
          <a:p>
            <a:pPr lvl="0"/>
            <a:r>
              <a:rPr lang="en-GB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354371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06" userDrawn="1">
          <p15:clr>
            <a:srgbClr val="A4A3A4"/>
          </p15:clr>
        </p15:guide>
        <p15:guide id="2" pos="2954" userDrawn="1">
          <p15:clr>
            <a:srgbClr val="A4A3A4"/>
          </p15:clr>
        </p15:guide>
        <p15:guide id="3" pos="5830" userDrawn="1">
          <p15:clr>
            <a:srgbClr val="A4A3A4"/>
          </p15:clr>
        </p15:guide>
        <p15:guide id="4" pos="5684" userDrawn="1">
          <p15:clr>
            <a:srgbClr val="A4A3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C66ECE53-18FB-4838-BC40-01E4D1E969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 wrap="square">
            <a:sp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8" name="Text Placeholder note">
            <a:extLst>
              <a:ext uri="{FF2B5EF4-FFF2-40B4-BE49-F238E27FC236}">
                <a16:creationId xmlns:a16="http://schemas.microsoft.com/office/drawing/2014/main" id="{D89EF5F8-4B69-4EC4-BF21-3911EEA699C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632000" y="6471189"/>
            <a:ext cx="9972000" cy="138499"/>
          </a:xfrm>
        </p:spPr>
        <p:txBody>
          <a:bodyPr anchor="ctr" anchorCtr="0">
            <a:spAutoFit/>
          </a:bodyPr>
          <a:lstStyle>
            <a:lvl1pPr marL="162000" indent="-162000">
              <a:spcAft>
                <a:spcPts val="0"/>
              </a:spcAft>
              <a:buClrTx/>
              <a:buSzPct val="100000"/>
              <a:buFont typeface="+mj-lt"/>
              <a:buAutoNum type="arabicPeriod"/>
              <a:defRPr sz="1000">
                <a:solidFill>
                  <a:srgbClr val="787878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30" name="Text Placeholder 1">
            <a:extLst>
              <a:ext uri="{FF2B5EF4-FFF2-40B4-BE49-F238E27FC236}">
                <a16:creationId xmlns:a16="http://schemas.microsoft.com/office/drawing/2014/main" id="{B0907C2C-2C80-98B2-87A0-6F64D74A3422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1734672" y="1388769"/>
            <a:ext cx="9869954" cy="900000"/>
          </a:xfrm>
        </p:spPr>
        <p:txBody>
          <a:bodyPr/>
          <a:lstStyle>
            <a:lvl1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1">
                <a:solidFill>
                  <a:schemeClr val="accent2"/>
                </a:solidFill>
              </a:defRPr>
            </a:lvl1pPr>
            <a:lvl2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2pPr>
            <a:lvl3pPr marL="0" indent="0">
              <a:spcAft>
                <a:spcPts val="600"/>
              </a:spcAft>
              <a:buFont typeface="Arial" panose="020B0604020202020204" pitchFamily="34" charset="0"/>
              <a:buNone/>
              <a:defRPr b="0">
                <a:solidFill>
                  <a:schemeClr val="accent2"/>
                </a:solidFill>
              </a:defRPr>
            </a:lvl3pPr>
            <a:lvl4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4pPr>
            <a:lvl5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5pPr>
            <a:lvl6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6pPr>
            <a:lvl7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7pPr>
            <a:lvl8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8pPr>
            <a:lvl9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9pPr>
          </a:lstStyle>
          <a:p>
            <a:pPr lvl="0"/>
            <a:r>
              <a:rPr lang="en-GB" noProof="0" dirty="0"/>
              <a:t>Click to add text                                                                                                                                                                       Enter &amp; TAB to view next text style                                                                                                                                SHIFT+TAB to view previous text style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31" name="Text Placeholder 1">
            <a:extLst>
              <a:ext uri="{FF2B5EF4-FFF2-40B4-BE49-F238E27FC236}">
                <a16:creationId xmlns:a16="http://schemas.microsoft.com/office/drawing/2014/main" id="{C13CB694-DAB0-8450-D538-D57EEFDA352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734672" y="2539590"/>
            <a:ext cx="9869954" cy="900000"/>
          </a:xfrm>
        </p:spPr>
        <p:txBody>
          <a:bodyPr/>
          <a:lstStyle>
            <a:lvl1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1">
                <a:solidFill>
                  <a:schemeClr val="accent2"/>
                </a:solidFill>
              </a:defRPr>
            </a:lvl1pPr>
            <a:lvl2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2pPr>
            <a:lvl3pPr marL="0" indent="0">
              <a:spcAft>
                <a:spcPts val="600"/>
              </a:spcAft>
              <a:buFont typeface="Arial" panose="020B0604020202020204" pitchFamily="34" charset="0"/>
              <a:buNone/>
              <a:defRPr b="0">
                <a:solidFill>
                  <a:schemeClr val="accent2"/>
                </a:solidFill>
              </a:defRPr>
            </a:lvl3pPr>
            <a:lvl4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4pPr>
            <a:lvl5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5pPr>
            <a:lvl6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6pPr>
            <a:lvl7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7pPr>
            <a:lvl8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8pPr>
            <a:lvl9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9pPr>
          </a:lstStyle>
          <a:p>
            <a:pPr lvl="0"/>
            <a:r>
              <a:rPr lang="en-GB" noProof="0" dirty="0"/>
              <a:t>Click to add text                                                                                                                                                                       Enter &amp; TAB to view next text style                                                                                                                                SHIFT+TAB to view previous text style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32" name="Text Placeholder 1">
            <a:extLst>
              <a:ext uri="{FF2B5EF4-FFF2-40B4-BE49-F238E27FC236}">
                <a16:creationId xmlns:a16="http://schemas.microsoft.com/office/drawing/2014/main" id="{05C51F89-BB11-B129-F5B4-FBDC7042ADF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734672" y="3690411"/>
            <a:ext cx="9869954" cy="900000"/>
          </a:xfrm>
        </p:spPr>
        <p:txBody>
          <a:bodyPr/>
          <a:lstStyle>
            <a:lvl1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1">
                <a:solidFill>
                  <a:schemeClr val="accent2"/>
                </a:solidFill>
              </a:defRPr>
            </a:lvl1pPr>
            <a:lvl2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2pPr>
            <a:lvl3pPr marL="0" indent="0">
              <a:spcAft>
                <a:spcPts val="600"/>
              </a:spcAft>
              <a:buFont typeface="Arial" panose="020B0604020202020204" pitchFamily="34" charset="0"/>
              <a:buNone/>
              <a:defRPr b="0">
                <a:solidFill>
                  <a:schemeClr val="accent2"/>
                </a:solidFill>
              </a:defRPr>
            </a:lvl3pPr>
            <a:lvl4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4pPr>
            <a:lvl5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5pPr>
            <a:lvl6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6pPr>
            <a:lvl7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7pPr>
            <a:lvl8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8pPr>
            <a:lvl9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9pPr>
          </a:lstStyle>
          <a:p>
            <a:pPr lvl="0"/>
            <a:r>
              <a:rPr lang="en-GB" noProof="0" dirty="0"/>
              <a:t>Click to add text                                                                                                                                                                       Enter &amp; TAB to view next text style                                                                                                                                SHIFT+TAB to view previous text style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33" name="Text Placeholder 1">
            <a:extLst>
              <a:ext uri="{FF2B5EF4-FFF2-40B4-BE49-F238E27FC236}">
                <a16:creationId xmlns:a16="http://schemas.microsoft.com/office/drawing/2014/main" id="{E501D3A1-217F-9663-A5B8-5ED9033FF8D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734672" y="4841231"/>
            <a:ext cx="9869954" cy="900000"/>
          </a:xfrm>
        </p:spPr>
        <p:txBody>
          <a:bodyPr/>
          <a:lstStyle>
            <a:lvl1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1">
                <a:solidFill>
                  <a:schemeClr val="accent2"/>
                </a:solidFill>
              </a:defRPr>
            </a:lvl1pPr>
            <a:lvl2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2pPr>
            <a:lvl3pPr marL="0" indent="0">
              <a:spcAft>
                <a:spcPts val="600"/>
              </a:spcAft>
              <a:buFont typeface="Arial" panose="020B0604020202020204" pitchFamily="34" charset="0"/>
              <a:buNone/>
              <a:defRPr b="0">
                <a:solidFill>
                  <a:schemeClr val="accent2"/>
                </a:solidFill>
              </a:defRPr>
            </a:lvl3pPr>
            <a:lvl4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4pPr>
            <a:lvl5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5pPr>
            <a:lvl6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6pPr>
            <a:lvl7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7pPr>
            <a:lvl8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8pPr>
            <a:lvl9pPr marL="0" indent="0">
              <a:spcAft>
                <a:spcPts val="600"/>
              </a:spcAft>
              <a:buFont typeface="Arial" panose="020B0604020202020204" pitchFamily="34" charset="0"/>
              <a:buChar char="​"/>
              <a:defRPr b="0">
                <a:solidFill>
                  <a:schemeClr val="accent2"/>
                </a:solidFill>
              </a:defRPr>
            </a:lvl9pPr>
          </a:lstStyle>
          <a:p>
            <a:pPr lvl="0"/>
            <a:r>
              <a:rPr lang="en-GB" noProof="0" dirty="0"/>
              <a:t>Click to add text                                                                                                                                                                       Enter &amp; TAB to view next text style                                                                                                                                SHIFT+TAB to view previous text style</a:t>
            </a:r>
            <a:endParaRPr lang="en-GB" dirty="0"/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9790EC-8006-5399-0B63-FE1A67A1DAD1}"/>
              </a:ext>
            </a:extLst>
          </p:cNvPr>
          <p:cNvSpPr txBox="1"/>
          <p:nvPr userDrawn="1"/>
        </p:nvSpPr>
        <p:spPr>
          <a:xfrm>
            <a:off x="588000" y="-213283"/>
            <a:ext cx="9036000" cy="169277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marL="0" indent="0" algn="l">
              <a:lnSpc>
                <a:spcPct val="100000"/>
              </a:lnSpc>
              <a:buClr>
                <a:schemeClr val="accent1"/>
              </a:buClr>
              <a:buSzPct val="110000"/>
              <a:buFont typeface="Arial" panose="020B0604020202020204" pitchFamily="34" charset="0"/>
              <a:buNone/>
            </a:pPr>
            <a:r>
              <a:rPr lang="en-GB" sz="1100" dirty="0">
                <a:solidFill>
                  <a:schemeClr val="accent2"/>
                </a:solidFill>
              </a:rPr>
              <a:t>Find an icon from the icon pages and paste on top of the blue circle centered.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A937326-2647-60E8-60D4-2D8DA203D94B}"/>
              </a:ext>
            </a:extLst>
          </p:cNvPr>
          <p:cNvSpPr>
            <a:spLocks noGrp="1" noChangeAspect="1"/>
          </p:cNvSpPr>
          <p:nvPr>
            <p:ph type="body" sz="quarter" idx="31" hasCustomPrompt="1"/>
          </p:nvPr>
        </p:nvSpPr>
        <p:spPr>
          <a:xfrm>
            <a:off x="623150" y="1380647"/>
            <a:ext cx="900000" cy="900000"/>
          </a:xfrm>
          <a:prstGeom prst="ellipse">
            <a:avLst/>
          </a:prstGeom>
          <a:solidFill>
            <a:srgbClr val="BED7F5"/>
          </a:solidFill>
        </p:spPr>
        <p:txBody>
          <a:bodyPr/>
          <a:lstStyle>
            <a:lvl1pPr marL="0" indent="0">
              <a:buNone/>
              <a:defRPr sz="100">
                <a:noFill/>
              </a:defRPr>
            </a:lvl1pPr>
          </a:lstStyle>
          <a:p>
            <a:pPr lvl="0"/>
            <a:r>
              <a:rPr lang="en-GB" dirty="0"/>
              <a:t>.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77B0A350-A23D-9822-C47A-B08302060FB8}"/>
              </a:ext>
            </a:extLst>
          </p:cNvPr>
          <p:cNvSpPr>
            <a:spLocks noGrp="1" noChangeAspect="1"/>
          </p:cNvSpPr>
          <p:nvPr>
            <p:ph type="body" sz="quarter" idx="32" hasCustomPrompt="1"/>
          </p:nvPr>
        </p:nvSpPr>
        <p:spPr>
          <a:xfrm>
            <a:off x="623150" y="2539590"/>
            <a:ext cx="900000" cy="900000"/>
          </a:xfrm>
          <a:prstGeom prst="ellipse">
            <a:avLst/>
          </a:prstGeom>
          <a:solidFill>
            <a:srgbClr val="BED7F5"/>
          </a:solidFill>
        </p:spPr>
        <p:txBody>
          <a:bodyPr/>
          <a:lstStyle>
            <a:lvl1pPr marL="0" indent="0">
              <a:buNone/>
              <a:defRPr sz="100">
                <a:noFill/>
              </a:defRPr>
            </a:lvl1pPr>
          </a:lstStyle>
          <a:p>
            <a:pPr lvl="0"/>
            <a:r>
              <a:rPr lang="en-GB" dirty="0"/>
              <a:t>.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E2B98C10-1B3D-62FF-E54E-CBF5794B629B}"/>
              </a:ext>
            </a:extLst>
          </p:cNvPr>
          <p:cNvSpPr>
            <a:spLocks noGrp="1" noChangeAspect="1"/>
          </p:cNvSpPr>
          <p:nvPr>
            <p:ph type="body" sz="quarter" idx="33" hasCustomPrompt="1"/>
          </p:nvPr>
        </p:nvSpPr>
        <p:spPr>
          <a:xfrm>
            <a:off x="623150" y="3690411"/>
            <a:ext cx="900000" cy="900000"/>
          </a:xfrm>
          <a:prstGeom prst="ellipse">
            <a:avLst/>
          </a:prstGeom>
          <a:solidFill>
            <a:srgbClr val="BED7F5"/>
          </a:solidFill>
        </p:spPr>
        <p:txBody>
          <a:bodyPr/>
          <a:lstStyle>
            <a:lvl1pPr marL="0" indent="0">
              <a:buNone/>
              <a:defRPr sz="100">
                <a:noFill/>
              </a:defRPr>
            </a:lvl1pPr>
          </a:lstStyle>
          <a:p>
            <a:pPr lvl="0"/>
            <a:r>
              <a:rPr lang="en-GB" dirty="0"/>
              <a:t>.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85AD5F5A-B5C5-8701-99DC-E313802F50EA}"/>
              </a:ext>
            </a:extLst>
          </p:cNvPr>
          <p:cNvSpPr>
            <a:spLocks noGrp="1" noChangeAspect="1"/>
          </p:cNvSpPr>
          <p:nvPr>
            <p:ph type="body" sz="quarter" idx="34" hasCustomPrompt="1"/>
          </p:nvPr>
        </p:nvSpPr>
        <p:spPr>
          <a:xfrm>
            <a:off x="623150" y="4841231"/>
            <a:ext cx="900000" cy="900000"/>
          </a:xfrm>
          <a:prstGeom prst="ellipse">
            <a:avLst/>
          </a:prstGeom>
          <a:solidFill>
            <a:srgbClr val="BED7F5"/>
          </a:solidFill>
        </p:spPr>
        <p:txBody>
          <a:bodyPr/>
          <a:lstStyle>
            <a:lvl1pPr marL="0" indent="0">
              <a:buNone/>
              <a:defRPr sz="100">
                <a:noFill/>
              </a:defRPr>
            </a:lvl1pPr>
          </a:lstStyle>
          <a:p>
            <a:pPr lvl="0"/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8445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C66ECE53-18FB-4838-BC40-01E4D1E969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 wrap="square">
            <a:sp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8" name="Text Placeholder note">
            <a:extLst>
              <a:ext uri="{FF2B5EF4-FFF2-40B4-BE49-F238E27FC236}">
                <a16:creationId xmlns:a16="http://schemas.microsoft.com/office/drawing/2014/main" id="{D89EF5F8-4B69-4EC4-BF21-3911EEA699C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632000" y="6471189"/>
            <a:ext cx="9972000" cy="138499"/>
          </a:xfrm>
        </p:spPr>
        <p:txBody>
          <a:bodyPr anchor="ctr" anchorCtr="0">
            <a:spAutoFit/>
          </a:bodyPr>
          <a:lstStyle>
            <a:lvl1pPr marL="162000" indent="-162000">
              <a:spcAft>
                <a:spcPts val="0"/>
              </a:spcAft>
              <a:buClrTx/>
              <a:buSzPct val="100000"/>
              <a:buFont typeface="+mj-lt"/>
              <a:buAutoNum type="arabicPeriod"/>
              <a:defRPr sz="1000">
                <a:solidFill>
                  <a:srgbClr val="787878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057283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ckground">
            <a:extLst>
              <a:ext uri="{FF2B5EF4-FFF2-40B4-BE49-F238E27FC236}">
                <a16:creationId xmlns:a16="http://schemas.microsoft.com/office/drawing/2014/main" id="{9C58E116-1CA2-48D8-BBA9-6A2268F29FBA}"/>
              </a:ext>
            </a:extLst>
          </p:cNvPr>
          <p:cNvSpPr/>
          <p:nvPr userDrawn="1"/>
        </p:nvSpPr>
        <p:spPr>
          <a:xfrm>
            <a:off x="5497830" y="0"/>
            <a:ext cx="6695370" cy="6861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noProof="0" dirty="0" err="1">
              <a:latin typeface="+mj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8142A49F-08E5-4F4D-8751-51CEFBAD2D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4320000" cy="319318"/>
          </a:xfrm>
        </p:spPr>
        <p:txBody>
          <a:bodyPr>
            <a:sp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8000" y="1376363"/>
            <a:ext cx="4320000" cy="4824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     Enter &amp; TAB to view next text style                 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17CE2ECF-AF40-4809-BD16-DFC59D53926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096000" y="1376363"/>
            <a:ext cx="5508000" cy="4824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                                          Enter &amp; TAB to view next text style                                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19" name="Text Placeholder note">
            <a:extLst>
              <a:ext uri="{FF2B5EF4-FFF2-40B4-BE49-F238E27FC236}">
                <a16:creationId xmlns:a16="http://schemas.microsoft.com/office/drawing/2014/main" id="{648E688D-D49E-48B7-BAC7-06F39056C1B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632000" y="6471189"/>
            <a:ext cx="3276000" cy="138499"/>
          </a:xfrm>
        </p:spPr>
        <p:txBody>
          <a:bodyPr anchor="ctr" anchorCtr="0">
            <a:spAutoFit/>
          </a:bodyPr>
          <a:lstStyle>
            <a:lvl1pPr marL="162000" indent="-162000">
              <a:spcAft>
                <a:spcPts val="0"/>
              </a:spcAft>
              <a:buClrTx/>
              <a:buSzPct val="100000"/>
              <a:buFont typeface="+mj-lt"/>
              <a:buAutoNum type="arabicPeriod"/>
              <a:defRPr sz="1000">
                <a:solidFill>
                  <a:srgbClr val="787878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5240663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">
            <a:extLst>
              <a:ext uri="{FF2B5EF4-FFF2-40B4-BE49-F238E27FC236}">
                <a16:creationId xmlns:a16="http://schemas.microsoft.com/office/drawing/2014/main" id="{61B1D526-9715-4C65-83EE-79727CD02D30}"/>
              </a:ext>
            </a:extLst>
          </p:cNvPr>
          <p:cNvSpPr/>
          <p:nvPr userDrawn="1"/>
        </p:nvSpPr>
        <p:spPr>
          <a:xfrm>
            <a:off x="8368225" y="1376363"/>
            <a:ext cx="3235775" cy="4824412"/>
          </a:xfrm>
          <a:prstGeom prst="roundRect">
            <a:avLst>
              <a:gd name="adj" fmla="val 326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noProof="0" dirty="0" err="1">
              <a:latin typeface="+mj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8142A49F-08E5-4F4D-8751-51CEFBAD2D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000" y="396000"/>
            <a:ext cx="11016000" cy="319318"/>
          </a:xfrm>
        </p:spPr>
        <p:txBody>
          <a:bodyPr wrap="square">
            <a:sp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8000" y="1376363"/>
            <a:ext cx="7570800" cy="4824000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                                                                                        Enter &amp; TAB to view next text style                                                                                 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17CE2ECF-AF40-4809-BD16-DFC59D53926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68225" y="1376363"/>
            <a:ext cx="3236400" cy="4824000"/>
          </a:xfrm>
        </p:spPr>
        <p:txBody>
          <a:bodyPr lIns="72000" tIns="72000" rIns="72000" bIns="72000"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 noProof="0" dirty="0"/>
              <a:t>Click to add text                            Enter &amp; TAB to view next text style                                   SHIFT+TAB to view previous text style</a:t>
            </a:r>
          </a:p>
          <a:p>
            <a:pPr lvl="1"/>
            <a:r>
              <a:rPr lang="en-GB" noProof="0" dirty="0" err="1"/>
              <a:t>Andet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2"/>
            <a:r>
              <a:rPr lang="en-GB" noProof="0" dirty="0" err="1"/>
              <a:t>Tredje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3"/>
            <a:r>
              <a:rPr lang="en-GB" noProof="0" dirty="0" err="1"/>
              <a:t>Fjerde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4"/>
            <a:r>
              <a:rPr lang="en-GB" noProof="0" dirty="0" err="1"/>
              <a:t>Femte</a:t>
            </a:r>
            <a:r>
              <a:rPr lang="en-GB" noProof="0" dirty="0"/>
              <a:t> </a:t>
            </a:r>
            <a:r>
              <a:rPr lang="en-GB" noProof="0" dirty="0" err="1"/>
              <a:t>niveau</a:t>
            </a:r>
            <a:endParaRPr lang="en-GB" noProof="0" dirty="0"/>
          </a:p>
          <a:p>
            <a:pPr lvl="5"/>
            <a:r>
              <a:rPr lang="en-GB" noProof="0" dirty="0"/>
              <a:t>6</a:t>
            </a:r>
          </a:p>
          <a:p>
            <a:pPr lvl="6"/>
            <a:r>
              <a:rPr lang="en-GB" noProof="0" dirty="0"/>
              <a:t>7</a:t>
            </a:r>
          </a:p>
          <a:p>
            <a:pPr lvl="7"/>
            <a:r>
              <a:rPr lang="en-GB" noProof="0" dirty="0"/>
              <a:t>8</a:t>
            </a:r>
          </a:p>
          <a:p>
            <a:pPr lvl="8"/>
            <a:r>
              <a:rPr lang="en-GB" noProof="0" dirty="0"/>
              <a:t>9</a:t>
            </a:r>
          </a:p>
        </p:txBody>
      </p:sp>
      <p:sp>
        <p:nvSpPr>
          <p:cNvPr id="19" name="Text Placeholder note">
            <a:extLst>
              <a:ext uri="{FF2B5EF4-FFF2-40B4-BE49-F238E27FC236}">
                <a16:creationId xmlns:a16="http://schemas.microsoft.com/office/drawing/2014/main" id="{648E688D-D49E-48B7-BAC7-06F39056C1B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632000" y="6471189"/>
            <a:ext cx="3276000" cy="138499"/>
          </a:xfrm>
        </p:spPr>
        <p:txBody>
          <a:bodyPr anchor="ctr" anchorCtr="0">
            <a:spAutoFit/>
          </a:bodyPr>
          <a:lstStyle>
            <a:lvl1pPr marL="162000" indent="-162000">
              <a:spcAft>
                <a:spcPts val="0"/>
              </a:spcAft>
              <a:buClrTx/>
              <a:buSzPct val="100000"/>
              <a:buFont typeface="+mj-lt"/>
              <a:buAutoNum type="arabicPeriod"/>
              <a:defRPr sz="1000">
                <a:solidFill>
                  <a:srgbClr val="787878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2" name="Text Placeholder 19">
            <a:extLst>
              <a:ext uri="{FF2B5EF4-FFF2-40B4-BE49-F238E27FC236}">
                <a16:creationId xmlns:a16="http://schemas.microsoft.com/office/drawing/2014/main" id="{47E4F066-1D03-6AC9-2FAD-3A25C2AF143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87999" y="1112754"/>
            <a:ext cx="75708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7D4FDBDD-8E4A-36C4-DD69-B060A1C1711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368225" y="1112754"/>
            <a:ext cx="3236400" cy="216000"/>
          </a:xfrm>
          <a:solidFill>
            <a:schemeClr val="bg1"/>
          </a:solidFill>
          <a:effectLst>
            <a:outerShdw dist="12700" dir="5400000" algn="t" rotWithShape="0">
              <a:srgbClr val="3755D7"/>
            </a:outerShdw>
          </a:effectLst>
        </p:spPr>
        <p:txBody>
          <a:bodyPr anchor="b" anchorCtr="0"/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2pPr>
            <a:lvl3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3pPr>
            <a:lvl4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4pPr>
            <a:lvl5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5pPr>
            <a:lvl6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6pPr>
            <a:lvl7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7pPr>
            <a:lvl8pPr marL="0" indent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8pPr>
            <a:lvl9pPr marL="0">
              <a:lnSpc>
                <a:spcPct val="100000"/>
              </a:lnSpc>
              <a:spcAft>
                <a:spcPts val="600"/>
              </a:spcAft>
              <a:buNone/>
              <a:defRPr b="1">
                <a:solidFill>
                  <a:srgbClr val="3755D7"/>
                </a:solidFill>
              </a:defRPr>
            </a:lvl9pPr>
          </a:lstStyle>
          <a:p>
            <a:pPr lvl="0"/>
            <a:r>
              <a:rPr lang="en-GB" dirty="0"/>
              <a:t>Click to add headline</a:t>
            </a:r>
          </a:p>
        </p:txBody>
      </p:sp>
    </p:spTree>
    <p:extLst>
      <p:ext uri="{BB962C8B-B14F-4D97-AF65-F5344CB8AC3E}">
        <p14:creationId xmlns:p14="http://schemas.microsoft.com/office/powerpoint/2010/main" val="11766552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AC608D48-B16F-4AB0-BBC7-B7131729FF2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625117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AC608D48-B16F-4AB0-BBC7-B7131729FF2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0C8F1F58-1DD7-43A8-84FF-874E6E02C75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96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E43749-F00D-4AFF-B258-C5DFED1DCD9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3A23657-48E1-40A5-BCAB-8221A162821D}"/>
              </a:ext>
            </a:extLst>
          </p:cNvPr>
          <p:cNvSpPr txBox="1"/>
          <p:nvPr userDrawn="1"/>
        </p:nvSpPr>
        <p:spPr>
          <a:xfrm>
            <a:off x="8501974" y="5866426"/>
            <a:ext cx="2981884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spAutoFit/>
          </a:bodyPr>
          <a:lstStyle/>
          <a:p>
            <a:pPr algn="r"/>
            <a:r>
              <a:rPr lang="en-GB" sz="2000" i="0" dirty="0">
                <a:solidFill>
                  <a:schemeClr val="accent1"/>
                </a:solidFill>
                <a:latin typeface="+mj-lt"/>
              </a:rPr>
              <a:t>We connect Denmark.</a:t>
            </a:r>
          </a:p>
          <a:p>
            <a:pPr algn="r"/>
            <a:r>
              <a:rPr lang="en-GB" sz="2000" i="0" dirty="0">
                <a:solidFill>
                  <a:schemeClr val="accent1"/>
                </a:solidFill>
                <a:latin typeface="+mj-lt"/>
              </a:rPr>
              <a:t>For everyone.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FECD3ED-10AC-4BAF-9AC7-403E0FCDB7DA}"/>
              </a:ext>
            </a:extLst>
          </p:cNvPr>
          <p:cNvPicPr>
            <a:picLocks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142" y="5946270"/>
            <a:ext cx="1566393" cy="455865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1A9C9478-E8BB-414F-9145-9F676C6677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5648" y="2128965"/>
            <a:ext cx="9820704" cy="2600071"/>
          </a:xfrm>
        </p:spPr>
        <p:txBody>
          <a:bodyPr anchor="ctr" anchorCtr="0"/>
          <a:lstStyle>
            <a:lvl1pPr algn="ctr">
              <a:lnSpc>
                <a:spcPct val="88000"/>
              </a:lnSpc>
              <a:defRPr sz="960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023975318"/>
      </p:ext>
    </p:extLst>
  </p:cSld>
  <p:clrMapOvr>
    <a:masterClrMapping/>
  </p:clrMapOvr>
  <p:hf hd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8436385B-2BDD-442E-AA01-FF9D59A82D6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8038470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8436385B-2BDD-442E-AA01-FF9D59A82D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B4092230-2910-4676-A305-46FFF508A94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96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806ADE-748C-4A1B-A8B2-D1260B5DE5A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4149983-15FC-4D03-BCCD-72D45EFBA0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5648" y="2128965"/>
            <a:ext cx="9820704" cy="2600071"/>
          </a:xfrm>
        </p:spPr>
        <p:txBody>
          <a:bodyPr anchor="ctr" anchorCtr="0"/>
          <a:lstStyle>
            <a:lvl1pPr algn="ctr">
              <a:lnSpc>
                <a:spcPct val="88000"/>
              </a:lnSpc>
              <a:defRPr sz="9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pic>
        <p:nvPicPr>
          <p:cNvPr id="13" name="Logo">
            <a:extLst>
              <a:ext uri="{FF2B5EF4-FFF2-40B4-BE49-F238E27FC236}">
                <a16:creationId xmlns:a16="http://schemas.microsoft.com/office/drawing/2014/main" id="{C354A476-ACC8-4AD4-8E37-5F1C3F4328CA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49" y="6157750"/>
            <a:ext cx="989149" cy="28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932933"/>
      </p:ext>
    </p:extLst>
  </p:cSld>
  <p:clrMapOvr>
    <a:masterClrMapping/>
  </p:clrMapOvr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325F2DD7-0C86-413F-81A1-4BEBCABD2EE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4494122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325F2DD7-0C86-413F-81A1-4BEBCABD2EE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8D4C0B35-B170-42FB-B205-8C0D336CD048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96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F761B3-3CE4-4214-B383-DECEAF5FB40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1B208A43-CF51-4489-BB40-B7AD3884977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5648" y="2128965"/>
            <a:ext cx="9820704" cy="2600071"/>
          </a:xfrm>
        </p:spPr>
        <p:txBody>
          <a:bodyPr anchor="ctr" anchorCtr="0"/>
          <a:lstStyle>
            <a:lvl1pPr algn="ctr">
              <a:lnSpc>
                <a:spcPct val="88000"/>
              </a:lnSpc>
              <a:defRPr sz="9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8B24D4EB-8E26-4EEA-9613-13518C1C466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49" y="6157889"/>
            <a:ext cx="989149" cy="282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048898-F867-483D-BD12-2C141DB1653E}"/>
              </a:ext>
            </a:extLst>
          </p:cNvPr>
          <p:cNvSpPr txBox="1"/>
          <p:nvPr userDrawn="1"/>
        </p:nvSpPr>
        <p:spPr>
          <a:xfrm>
            <a:off x="8501974" y="5866426"/>
            <a:ext cx="2981884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spAutoFit/>
          </a:bodyPr>
          <a:lstStyle/>
          <a:p>
            <a:pPr algn="r"/>
            <a:r>
              <a:rPr lang="en-GB" sz="2000" i="0" dirty="0">
                <a:solidFill>
                  <a:schemeClr val="accent2"/>
                </a:solidFill>
                <a:latin typeface="+mj-lt"/>
              </a:rPr>
              <a:t>We connect Denmark.</a:t>
            </a:r>
          </a:p>
          <a:p>
            <a:pPr algn="r"/>
            <a:r>
              <a:rPr lang="en-GB" sz="2000" i="0" dirty="0">
                <a:solidFill>
                  <a:schemeClr val="accent2"/>
                </a:solidFill>
                <a:latin typeface="+mj-lt"/>
              </a:rPr>
              <a:t>For everyone.</a:t>
            </a:r>
          </a:p>
        </p:txBody>
      </p:sp>
    </p:spTree>
    <p:extLst>
      <p:ext uri="{BB962C8B-B14F-4D97-AF65-F5344CB8AC3E}">
        <p14:creationId xmlns:p14="http://schemas.microsoft.com/office/powerpoint/2010/main" val="1309368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ackground">
            <a:extLst>
              <a:ext uri="{FF2B5EF4-FFF2-40B4-BE49-F238E27FC236}">
                <a16:creationId xmlns:a16="http://schemas.microsoft.com/office/drawing/2014/main" id="{C247942F-93ED-43B0-899C-8B9BB3AA212B}"/>
              </a:ext>
            </a:extLst>
          </p:cNvPr>
          <p:cNvSpPr/>
          <p:nvPr userDrawn="1"/>
        </p:nvSpPr>
        <p:spPr>
          <a:xfrm>
            <a:off x="0" y="9144"/>
            <a:ext cx="12193200" cy="686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noProof="0" dirty="0" err="1">
              <a:latin typeface="+mj-lt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B208A43-CF51-4489-BB40-B7AD3884977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5648" y="2128965"/>
            <a:ext cx="9820704" cy="2600071"/>
          </a:xfrm>
        </p:spPr>
        <p:txBody>
          <a:bodyPr anchor="ctr" anchorCtr="0"/>
          <a:lstStyle>
            <a:lvl1pPr algn="ctr">
              <a:lnSpc>
                <a:spcPct val="88000"/>
              </a:lnSpc>
              <a:defRPr sz="9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add title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EDE0EA-BF19-4184-8B4D-85BCBE1777AC}"/>
              </a:ext>
            </a:extLst>
          </p:cNvPr>
          <p:cNvSpPr txBox="1"/>
          <p:nvPr userDrawn="1"/>
        </p:nvSpPr>
        <p:spPr>
          <a:xfrm>
            <a:off x="8501974" y="5866426"/>
            <a:ext cx="2981884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spAutoFit/>
          </a:bodyPr>
          <a:lstStyle/>
          <a:p>
            <a:pPr algn="r"/>
            <a:r>
              <a:rPr lang="en-GB" sz="2000" i="0" dirty="0">
                <a:solidFill>
                  <a:schemeClr val="bg1"/>
                </a:solidFill>
                <a:latin typeface="+mj-lt"/>
              </a:rPr>
              <a:t>We connect Denmark.</a:t>
            </a:r>
          </a:p>
          <a:p>
            <a:pPr algn="r"/>
            <a:r>
              <a:rPr lang="en-GB" sz="2000" i="0" dirty="0">
                <a:solidFill>
                  <a:schemeClr val="bg1"/>
                </a:solidFill>
                <a:latin typeface="+mj-lt"/>
              </a:rPr>
              <a:t>For everyone.</a:t>
            </a:r>
          </a:p>
        </p:txBody>
      </p:sp>
      <p:pic>
        <p:nvPicPr>
          <p:cNvPr id="7" name="Logo">
            <a:extLst>
              <a:ext uri="{FF2B5EF4-FFF2-40B4-BE49-F238E27FC236}">
                <a16:creationId xmlns:a16="http://schemas.microsoft.com/office/drawing/2014/main" id="{F9C90E73-9BF0-4E08-A990-071B7EA47EC3}"/>
              </a:ext>
            </a:extLst>
          </p:cNvPr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8142" y="5946270"/>
            <a:ext cx="1566393" cy="455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382265"/>
      </p:ext>
    </p:extLst>
  </p:cSld>
  <p:clrMapOvr>
    <a:masterClrMapping/>
  </p:clrMapOvr>
  <p:hf hd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&gt;Do not use layouts after this &gt;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F124504-36FD-4753-851D-5B7D02D4A2D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600"/>
              </a:spcBef>
              <a:buClr>
                <a:srgbClr val="003755"/>
              </a:buClr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Do not use"/>
          <p:cNvSpPr txBox="1"/>
          <p:nvPr userDrawn="1"/>
        </p:nvSpPr>
        <p:spPr>
          <a:xfrm>
            <a:off x="430213" y="656823"/>
            <a:ext cx="11356977" cy="28931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indent="0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3755"/>
              </a:buClr>
              <a:buSzTx/>
              <a:buFontTx/>
              <a:buNone/>
              <a:tabLst/>
            </a:pPr>
            <a:r>
              <a:rPr lang="en-GB" sz="4400" b="0" noProof="0" dirty="0">
                <a:solidFill>
                  <a:schemeClr val="bg1"/>
                </a:solidFill>
              </a:rPr>
              <a:t>If you see any </a:t>
            </a:r>
            <a:r>
              <a:rPr lang="en-GB" sz="4400" b="1" i="1" noProof="0" dirty="0">
                <a:solidFill>
                  <a:schemeClr val="bg1"/>
                </a:solidFill>
              </a:rPr>
              <a:t>layouts after this </a:t>
            </a:r>
            <a:r>
              <a:rPr lang="en-GB" sz="4400" b="0" i="0" noProof="0" dirty="0">
                <a:solidFill>
                  <a:schemeClr val="bg1"/>
                </a:solidFill>
              </a:rPr>
              <a:t>one</a:t>
            </a:r>
            <a:r>
              <a:rPr lang="en-GB" sz="4400" b="1" i="1" noProof="0" dirty="0">
                <a:solidFill>
                  <a:schemeClr val="bg1"/>
                </a:solidFill>
              </a:rPr>
              <a:t>,</a:t>
            </a:r>
            <a:br>
              <a:rPr lang="en-GB" sz="4400" b="0" i="0" noProof="0" dirty="0">
                <a:solidFill>
                  <a:schemeClr val="bg1"/>
                </a:solidFill>
              </a:rPr>
            </a:br>
            <a:r>
              <a:rPr lang="en-GB" sz="4400" b="0" noProof="0" dirty="0">
                <a:solidFill>
                  <a:schemeClr val="bg1"/>
                </a:solidFill>
              </a:rPr>
              <a:t>do not use them. These layouts </a:t>
            </a:r>
            <a:r>
              <a:rPr lang="en-GB" sz="4400" b="1" i="1" u="none" noProof="0" dirty="0">
                <a:solidFill>
                  <a:schemeClr val="bg1"/>
                </a:solidFill>
              </a:rPr>
              <a:t>are not </a:t>
            </a:r>
            <a:r>
              <a:rPr lang="en-GB" sz="4400" b="0" noProof="0" dirty="0">
                <a:solidFill>
                  <a:schemeClr val="bg1"/>
                </a:solidFill>
              </a:rPr>
              <a:t>part of our corporate template.</a:t>
            </a:r>
            <a:br>
              <a:rPr lang="en-GB" sz="2800" b="0" noProof="0" dirty="0">
                <a:solidFill>
                  <a:schemeClr val="bg1"/>
                </a:solidFill>
              </a:rPr>
            </a:br>
            <a:br>
              <a:rPr lang="en-GB" sz="2800" b="0" noProof="0" dirty="0">
                <a:solidFill>
                  <a:schemeClr val="bg1"/>
                </a:solidFill>
              </a:rPr>
            </a:br>
            <a:endParaRPr lang="en-GB" sz="2800" b="0" noProof="0" dirty="0">
              <a:solidFill>
                <a:schemeClr val="bg1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BEB5E5A-DA85-4D5B-80B9-F94482F55D76}"/>
              </a:ext>
            </a:extLst>
          </p:cNvPr>
          <p:cNvGrpSpPr/>
          <p:nvPr userDrawn="1"/>
        </p:nvGrpSpPr>
        <p:grpSpPr>
          <a:xfrm rot="8100000">
            <a:off x="10302004" y="3325226"/>
            <a:ext cx="1036788" cy="1036788"/>
            <a:chOff x="6096000" y="4963130"/>
            <a:chExt cx="1456719" cy="1456719"/>
          </a:xfrm>
          <a:solidFill>
            <a:schemeClr val="bg1"/>
          </a:solidFill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823227E-A862-4A7F-BC20-0D107430AB2C}"/>
                </a:ext>
              </a:extLst>
            </p:cNvPr>
            <p:cNvSpPr/>
            <p:nvPr userDrawn="1"/>
          </p:nvSpPr>
          <p:spPr>
            <a:xfrm rot="5400000">
              <a:off x="5534135" y="5524995"/>
              <a:ext cx="1456719" cy="332990"/>
            </a:xfrm>
            <a:prstGeom prst="rect">
              <a:avLst/>
            </a:prstGeom>
            <a:grpFill/>
            <a:ln w="6350"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Bef>
                  <a:spcPts val="600"/>
                </a:spcBef>
                <a:buClr>
                  <a:srgbClr val="003755"/>
                </a:buClr>
              </a:pPr>
              <a:endParaRPr lang="en-GB" sz="1400" dirty="0" err="1">
                <a:solidFill>
                  <a:schemeClr val="tx1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8501AE6-6504-4184-9443-E89AFACF769D}"/>
                </a:ext>
              </a:extLst>
            </p:cNvPr>
            <p:cNvSpPr/>
            <p:nvPr userDrawn="1"/>
          </p:nvSpPr>
          <p:spPr>
            <a:xfrm rot="10800000">
              <a:off x="6096000" y="4963130"/>
              <a:ext cx="1456719" cy="332990"/>
            </a:xfrm>
            <a:prstGeom prst="rect">
              <a:avLst/>
            </a:prstGeom>
            <a:grpFill/>
            <a:ln w="6350"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Bef>
                  <a:spcPts val="600"/>
                </a:spcBef>
                <a:buClr>
                  <a:srgbClr val="003755"/>
                </a:buClr>
              </a:pPr>
              <a:endParaRPr lang="en-GB" sz="1400" dirty="0" err="1">
                <a:solidFill>
                  <a:schemeClr val="tx1"/>
                </a:solidFill>
              </a:endParaRP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67CEE09B-6EE1-4BF2-85A3-DE69E91BC4C6}"/>
              </a:ext>
            </a:extLst>
          </p:cNvPr>
          <p:cNvSpPr/>
          <p:nvPr userDrawn="1"/>
        </p:nvSpPr>
        <p:spPr>
          <a:xfrm>
            <a:off x="430213" y="2588374"/>
            <a:ext cx="1015234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3800" b="1" i="1" noProof="0" dirty="0">
                <a:solidFill>
                  <a:schemeClr val="bg1"/>
                </a:solidFill>
              </a:rPr>
              <a:t>Do not use </a:t>
            </a:r>
            <a:endParaRPr lang="en-GB" sz="2400" b="1" i="1" dirty="0"/>
          </a:p>
        </p:txBody>
      </p:sp>
      <p:sp>
        <p:nvSpPr>
          <p:cNvPr id="16" name="Do not use">
            <a:extLst>
              <a:ext uri="{FF2B5EF4-FFF2-40B4-BE49-F238E27FC236}">
                <a16:creationId xmlns:a16="http://schemas.microsoft.com/office/drawing/2014/main" id="{A8FA78FA-4D94-4717-B7C6-6F86378D6B01}"/>
              </a:ext>
            </a:extLst>
          </p:cNvPr>
          <p:cNvSpPr txBox="1"/>
          <p:nvPr userDrawn="1"/>
        </p:nvSpPr>
        <p:spPr>
          <a:xfrm>
            <a:off x="430214" y="5186455"/>
            <a:ext cx="11356974" cy="9079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indent="0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3755"/>
              </a:buClr>
              <a:buSzTx/>
              <a:buFontTx/>
              <a:buNone/>
              <a:tabLst/>
            </a:pPr>
            <a:r>
              <a:rPr lang="en-GB" sz="1800" b="0" noProof="0" dirty="0">
                <a:solidFill>
                  <a:schemeClr val="bg1"/>
                </a:solidFill>
              </a:rPr>
              <a:t>Due to PowerPoint’s standard Copy/Paste functionality extra undesirable layouts can appear.</a:t>
            </a:r>
          </a:p>
          <a:p>
            <a:pPr marL="0" marR="0" indent="0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3755"/>
              </a:buClr>
              <a:buSzTx/>
              <a:buFontTx/>
              <a:buNone/>
              <a:tabLst/>
            </a:pPr>
            <a:r>
              <a:rPr lang="en-GB" sz="1800" b="0" noProof="0" dirty="0">
                <a:solidFill>
                  <a:schemeClr val="bg1"/>
                </a:solidFill>
              </a:rPr>
              <a:t>Also notice: Layouts after this might contain potential confidential information.</a:t>
            </a:r>
            <a:br>
              <a:rPr lang="en-GB" sz="1800" b="0" noProof="0" dirty="0">
                <a:solidFill>
                  <a:schemeClr val="bg1"/>
                </a:solidFill>
              </a:rPr>
            </a:br>
            <a:endParaRPr lang="en-GB" sz="1800" b="0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7757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, w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A94B3A7-2589-4284-97B4-1741AA014C0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8774" y="97200"/>
            <a:ext cx="11472863" cy="262800"/>
          </a:xfrm>
        </p:spPr>
        <p:txBody>
          <a:bodyPr lIns="0" tIns="0" rIns="0" bIns="0"/>
          <a:lstStyle>
            <a:lvl1pPr marL="0" indent="0">
              <a:buNone/>
              <a:defRPr sz="1200" cap="all" baseline="0">
                <a:solidFill>
                  <a:schemeClr val="bg2"/>
                </a:solidFill>
              </a:defRPr>
            </a:lvl1pPr>
            <a:lvl2pPr marL="0" indent="0">
              <a:buNone/>
              <a:defRPr sz="1200" cap="all" baseline="0">
                <a:solidFill>
                  <a:schemeClr val="bg2"/>
                </a:solidFill>
              </a:defRPr>
            </a:lvl2pPr>
            <a:lvl3pPr>
              <a:defRPr sz="1200" cap="all" baseline="0">
                <a:solidFill>
                  <a:schemeClr val="bg2"/>
                </a:solidFill>
              </a:defRPr>
            </a:lvl3pPr>
            <a:lvl4pPr>
              <a:defRPr sz="1200" cap="all" baseline="0">
                <a:solidFill>
                  <a:schemeClr val="bg2"/>
                </a:solidFill>
              </a:defRPr>
            </a:lvl4pPr>
            <a:lvl5pPr>
              <a:defRPr sz="1200" cap="all" baseline="0">
                <a:solidFill>
                  <a:schemeClr val="bg2"/>
                </a:solidFill>
              </a:defRPr>
            </a:lvl5pPr>
          </a:lstStyle>
          <a:p>
            <a:pPr lvl="0"/>
            <a:r>
              <a:rPr lang="en-GB"/>
              <a:t>Click to add Tracker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1638" cy="792000"/>
          </a:xfrm>
        </p:spPr>
        <p:txBody>
          <a:bodyPr/>
          <a:lstStyle>
            <a:lvl1pPr>
              <a:defRPr/>
            </a:lvl1pPr>
          </a:lstStyle>
          <a:p>
            <a:r>
              <a:rPr lang="da-DK" noProof="0"/>
              <a:t>Klik for at redigere titeltypografien i masteren</a:t>
            </a:r>
            <a:endParaRPr lang="en-GB" noProof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9D5A553A-E224-4896-BE6E-6B4DF1F2EC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000" y="1152000"/>
            <a:ext cx="11473200" cy="331200"/>
          </a:xfrm>
        </p:spPr>
        <p:txBody>
          <a:bodyPr lIns="0" tIns="0" rIns="0" bIns="0" anchor="t" anchorCtr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GB" sz="1600" kern="1200" dirty="0">
                <a:solidFill>
                  <a:schemeClr val="bg2"/>
                </a:solidFill>
                <a:latin typeface="Nuu Light" panose="00000400000000000000" pitchFamily="2" charset="0"/>
                <a:ea typeface="+mn-ea"/>
                <a:cs typeface="+mn-cs"/>
              </a:defRPr>
            </a:lvl1pPr>
            <a:lvl2pPr marL="0" indent="0" algn="l">
              <a:buFont typeface="Arial" panose="020B0604020202020204" pitchFamily="34" charset="0"/>
              <a:buChar char="​"/>
              <a:defRPr lang="en-GB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>
              <a:buFont typeface="Arial" panose="020B0604020202020204" pitchFamily="34" charset="0"/>
              <a:buChar char="​"/>
              <a:defRPr lang="en-GB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>
              <a:buFont typeface="Arial" panose="020B0604020202020204" pitchFamily="34" charset="0"/>
              <a:buChar char="​"/>
              <a:defRPr lang="en-GB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0" indent="0" algn="l">
              <a:buFont typeface="Arial" panose="020B0604020202020204" pitchFamily="34" charset="0"/>
              <a:buChar char="​"/>
              <a:defRPr lang="en-GB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0" indent="0" algn="l">
              <a:buFont typeface="Arial" panose="020B0604020202020204" pitchFamily="34" charset="0"/>
              <a:buChar char="​"/>
              <a:defRPr lang="en-GB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0" indent="0" algn="l">
              <a:buFont typeface="Arial" panose="020B0604020202020204" pitchFamily="34" charset="0"/>
              <a:buChar char="​"/>
              <a:defRPr lang="en-GB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0" indent="0" algn="l">
              <a:buFont typeface="Arial" panose="020B0604020202020204" pitchFamily="34" charset="0"/>
              <a:buChar char="​"/>
              <a:defRPr lang="en-GB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0" indent="0" algn="l">
              <a:buFont typeface="Arial" panose="020B0604020202020204" pitchFamily="34" charset="0"/>
              <a:buChar char="​"/>
              <a:defRPr lang="en-GB" sz="16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a-DK"/>
              <a:t>Klik for at redigere undertiteltypografien i masteren</a:t>
            </a:r>
            <a:endParaRPr lang="en-GB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5FB60FC-D8E3-445A-8E2C-BD974E065D8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60000" y="1749600"/>
            <a:ext cx="11471997" cy="4114625"/>
          </a:xfrm>
        </p:spPr>
        <p:txBody>
          <a:bodyPr lIns="7200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GB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C6B9346-B862-4F71-AB9D-F9ACF22081D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24C8C45C-947F-4981-8B3F-4F32E973C90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68E49322-5CD4-4E93-A2E8-0FDA3916428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71675" y="6080760"/>
            <a:ext cx="9232900" cy="448900"/>
          </a:xfrm>
        </p:spPr>
        <p:txBody>
          <a:bodyPr lIns="0" tIns="0" rIns="0" bIns="0" anchor="b" anchorCtr="0"/>
          <a:lstStyle>
            <a:lvl1pPr marL="54000" indent="-54000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 lang="en-GB" sz="600" kern="1200" dirty="0" smtClean="0">
                <a:solidFill>
                  <a:schemeClr val="bg2"/>
                </a:solidFill>
                <a:latin typeface="+mj-lt"/>
                <a:ea typeface="+mn-ea"/>
                <a:cs typeface="+mn-cs"/>
              </a:defRPr>
            </a:lvl1pPr>
            <a:lvl2pPr marL="180000" indent="-180000">
              <a:defRPr/>
            </a:lvl2pPr>
            <a:lvl3pPr marL="180000" indent="-180000">
              <a:defRPr/>
            </a:lvl3pPr>
            <a:lvl4pPr marL="180000" indent="-180000">
              <a:defRPr/>
            </a:lvl4pPr>
            <a:lvl5pPr marL="180000" indent="-180000">
              <a:defRPr/>
            </a:lvl5pPr>
          </a:lstStyle>
          <a:p>
            <a:pPr lvl="0"/>
            <a:r>
              <a:rPr lang="en-GB"/>
              <a:t>Click to add note</a:t>
            </a:r>
          </a:p>
        </p:txBody>
      </p:sp>
      <p:sp>
        <p:nvSpPr>
          <p:cNvPr id="16" name="Footer Placeholder 7" hidden="1">
            <a:extLst>
              <a:ext uri="{FF2B5EF4-FFF2-40B4-BE49-F238E27FC236}">
                <a16:creationId xmlns:a16="http://schemas.microsoft.com/office/drawing/2014/main" id="{089E8D7C-C2C1-4809-83CC-34934A0D7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0" y="6858000"/>
            <a:ext cx="0" cy="0"/>
          </a:xfrm>
        </p:spPr>
        <p:txBody>
          <a:bodyPr/>
          <a:lstStyle>
            <a:lvl1pPr>
              <a:defRPr sz="100"/>
            </a:lvl1pPr>
          </a:lstStyle>
          <a:p>
            <a:endParaRPr/>
          </a:p>
        </p:txBody>
      </p:sp>
      <p:sp>
        <p:nvSpPr>
          <p:cNvPr id="18" name="Date Placeholder 5" hidden="1">
            <a:extLst>
              <a:ext uri="{FF2B5EF4-FFF2-40B4-BE49-F238E27FC236}">
                <a16:creationId xmlns:a16="http://schemas.microsoft.com/office/drawing/2014/main" id="{CF307DDC-1129-433D-8EF8-925B8E3E7A39}"/>
              </a:ext>
            </a:extLst>
          </p:cNvPr>
          <p:cNvSpPr>
            <a:spLocks noGrp="1"/>
          </p:cNvSpPr>
          <p:nvPr>
            <p:ph type="dt" sz="half" idx="21"/>
          </p:nvPr>
        </p:nvSpPr>
        <p:spPr>
          <a:xfrm>
            <a:off x="0" y="6858000"/>
            <a:ext cx="0" cy="0"/>
          </a:xfrm>
        </p:spPr>
        <p:txBody>
          <a:bodyPr/>
          <a:lstStyle/>
          <a:p>
            <a:fld id="{0D3569C2-49BC-44B5-899E-2DC5505C5239}" type="datetime1">
              <a:rPr lang="en-GB" smtClean="0"/>
              <a:t>10/09/2025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6478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apphire - No Bullet" type="obj">
  <p:cSld name="Sapphire - No Bulle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0"/>
          <p:cNvSpPr txBox="1">
            <a:spLocks noGrp="1"/>
          </p:cNvSpPr>
          <p:nvPr>
            <p:ph type="title"/>
          </p:nvPr>
        </p:nvSpPr>
        <p:spPr>
          <a:xfrm>
            <a:off x="517494" y="381600"/>
            <a:ext cx="11158749" cy="6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body" idx="1"/>
          </p:nvPr>
        </p:nvSpPr>
        <p:spPr>
          <a:xfrm>
            <a:off x="517494" y="1278000"/>
            <a:ext cx="11158749" cy="4867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14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spcBef>
                <a:spcPts val="500"/>
              </a:spcBef>
              <a:spcAft>
                <a:spcPts val="0"/>
              </a:spcAft>
              <a:buSzPts val="1800"/>
              <a:buFont typeface="Arial"/>
              <a:buChar char="•"/>
              <a:defRPr/>
            </a:lvl2pPr>
            <a:lvl3pPr marL="1371600" lvl="2" indent="-342900" algn="l">
              <a:spcBef>
                <a:spcPts val="500"/>
              </a:spcBef>
              <a:spcAft>
                <a:spcPts val="0"/>
              </a:spcAft>
              <a:buSzPts val="1800"/>
              <a:buFont typeface="Arial"/>
              <a:buChar char="–"/>
              <a:defRPr/>
            </a:lvl3pPr>
            <a:lvl4pPr marL="1828800" lvl="3" indent="-342900" algn="l">
              <a:spcBef>
                <a:spcPts val="500"/>
              </a:spcBef>
              <a:spcAft>
                <a:spcPts val="0"/>
              </a:spcAft>
              <a:buSzPts val="1800"/>
              <a:buChar char="-"/>
              <a:defRPr/>
            </a:lvl4pPr>
            <a:lvl5pPr marL="2286000" lvl="4" indent="-342900" algn="l">
              <a:spcBef>
                <a:spcPts val="500"/>
              </a:spcBef>
              <a:spcAft>
                <a:spcPts val="0"/>
              </a:spcAft>
              <a:buSzPts val="1800"/>
              <a:buChar char="-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455461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apphire - Nor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17494" y="381600"/>
            <a:ext cx="11158749" cy="691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BodyText"/>
          <p:cNvSpPr>
            <a:spLocks noGrp="1"/>
          </p:cNvSpPr>
          <p:nvPr>
            <p:ph idx="1"/>
          </p:nvPr>
        </p:nvSpPr>
        <p:spPr>
          <a:xfrm>
            <a:off x="517494" y="1278000"/>
            <a:ext cx="11158749" cy="4788118"/>
          </a:xfrm>
        </p:spPr>
        <p:txBody>
          <a:bodyPr/>
          <a:lstStyle>
            <a:lvl1pPr>
              <a:spcBef>
                <a:spcPts val="1400"/>
              </a:spcBef>
              <a:defRPr/>
            </a:lvl1pPr>
            <a:lvl2pPr>
              <a:spcBef>
                <a:spcPts val="500"/>
              </a:spcBef>
              <a:defRPr/>
            </a:lvl2pPr>
            <a:lvl3pPr>
              <a:spcBef>
                <a:spcPts val="500"/>
              </a:spcBef>
              <a:defRPr/>
            </a:lvl3pPr>
            <a:lvl4pPr>
              <a:spcBef>
                <a:spcPts val="500"/>
              </a:spcBef>
              <a:defRPr/>
            </a:lvl4pPr>
            <a:lvl5pPr>
              <a:spcBef>
                <a:spcPts val="5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5" name="Straight Connector 4"/>
          <p:cNvCxnSpPr/>
          <p:nvPr userDrawn="1"/>
        </p:nvCxnSpPr>
        <p:spPr bwMode="auto">
          <a:xfrm>
            <a:off x="517494" y="6271773"/>
            <a:ext cx="11157012" cy="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463620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ags" Target="../tags/tag3.xml"/><Relationship Id="rId30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9F5C363D-CDBA-4429-AE0C-A96429D0F89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6"/>
            </p:custDataLst>
            <p:extLst>
              <p:ext uri="{D42A27DB-BD31-4B8C-83A1-F6EECF244321}">
                <p14:modId xmlns:p14="http://schemas.microsoft.com/office/powerpoint/2010/main" val="399000241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8" imgW="360" imgH="360" progId="TCLayout.ActiveDocument.1">
                  <p:embed/>
                </p:oleObj>
              </mc:Choice>
              <mc:Fallback>
                <p:oleObj name="think-cell Slide" r:id="rId28" imgW="360" imgH="360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9F5C363D-CDBA-4429-AE0C-A96429D0F89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559EE858-A0F3-4339-9165-9B901515FB7F}"/>
              </a:ext>
            </a:extLst>
          </p:cNvPr>
          <p:cNvSpPr/>
          <p:nvPr userDrawn="1">
            <p:custDataLst>
              <p:tags r:id="rId27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</a:pPr>
            <a:endParaRPr lang="en-GB" sz="2500" b="1" i="0" baseline="0" noProof="0" dirty="0" err="1">
              <a:latin typeface="TDC NET" panose="020B0604020202020204" charset="0"/>
              <a:ea typeface="+mj-ea"/>
              <a:cs typeface="+mj-cs"/>
              <a:sym typeface="TDC NET" panose="020B0604020202020204" charset="0"/>
            </a:endParaRPr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C9392247-CE23-49BB-A39E-64C7575BE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000" y="396000"/>
            <a:ext cx="11016000" cy="31931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en-GB" dirty="0" err="1"/>
              <a:t>Klik</a:t>
            </a:r>
            <a:r>
              <a:rPr lang="en-GB" dirty="0"/>
              <a:t> for at </a:t>
            </a:r>
            <a:r>
              <a:rPr lang="en-GB" dirty="0" err="1"/>
              <a:t>redigere</a:t>
            </a:r>
            <a:r>
              <a:rPr lang="en-GB" dirty="0"/>
              <a:t> </a:t>
            </a:r>
            <a:r>
              <a:rPr lang="en-GB" dirty="0" err="1"/>
              <a:t>titeltypografien</a:t>
            </a:r>
            <a:r>
              <a:rPr lang="en-GB" dirty="0"/>
              <a:t> i </a:t>
            </a:r>
            <a:r>
              <a:rPr lang="en-GB" dirty="0" err="1"/>
              <a:t>masteren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8000" y="1376364"/>
            <a:ext cx="11016000" cy="4824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Level 1</a:t>
            </a:r>
          </a:p>
          <a:p>
            <a:pPr lvl="1"/>
            <a:r>
              <a:rPr lang="en-GB" noProof="0" dirty="0"/>
              <a:t>Level 2</a:t>
            </a:r>
          </a:p>
          <a:p>
            <a:pPr lvl="2"/>
            <a:r>
              <a:rPr lang="en-GB" noProof="0" dirty="0"/>
              <a:t>Level 3</a:t>
            </a:r>
          </a:p>
          <a:p>
            <a:pPr lvl="3"/>
            <a:r>
              <a:rPr lang="en-GB" noProof="0" dirty="0"/>
              <a:t>Level 4</a:t>
            </a:r>
          </a:p>
          <a:p>
            <a:pPr lvl="4"/>
            <a:r>
              <a:rPr lang="en-GB" noProof="0" dirty="0"/>
              <a:t>Level 5</a:t>
            </a:r>
          </a:p>
          <a:p>
            <a:pPr lvl="5"/>
            <a:r>
              <a:rPr lang="en-GB" noProof="0" dirty="0"/>
              <a:t>Level 6</a:t>
            </a:r>
          </a:p>
          <a:p>
            <a:pPr lvl="6"/>
            <a:r>
              <a:rPr lang="en-GB" noProof="0" dirty="0"/>
              <a:t>Level 7</a:t>
            </a:r>
          </a:p>
          <a:p>
            <a:pPr lvl="7"/>
            <a:r>
              <a:rPr lang="en-GB" noProof="0" dirty="0"/>
              <a:t>Level 8</a:t>
            </a:r>
          </a:p>
          <a:p>
            <a:pPr lvl="8"/>
            <a:r>
              <a:rPr lang="en-GB" noProof="0" dirty="0"/>
              <a:t>Level 9</a:t>
            </a:r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8D1573CB-B9CB-48DE-8793-2EF5966CCC8D}"/>
              </a:ext>
            </a:extLst>
          </p:cNvPr>
          <p:cNvPicPr>
            <a:picLocks noChangeAspect="1"/>
          </p:cNvPicPr>
          <p:nvPr userDrawn="1"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20" y="6399299"/>
            <a:ext cx="989149" cy="282278"/>
          </a:xfrm>
          <a:prstGeom prst="rect">
            <a:avLst/>
          </a:prstGeom>
        </p:spPr>
      </p:pic>
      <p:sp>
        <p:nvSpPr>
          <p:cNvPr id="9" name="Slide Number Placeholder 5 (FAST)">
            <a:extLst>
              <a:ext uri="{FF2B5EF4-FFF2-40B4-BE49-F238E27FC236}">
                <a16:creationId xmlns:a16="http://schemas.microsoft.com/office/drawing/2014/main" id="{EE1AAF57-C1B2-4B2C-8E32-649F93924984}"/>
              </a:ext>
            </a:extLst>
          </p:cNvPr>
          <p:cNvSpPr txBox="1">
            <a:spLocks/>
          </p:cNvSpPr>
          <p:nvPr userDrawn="1"/>
        </p:nvSpPr>
        <p:spPr>
          <a:xfrm>
            <a:off x="11584039" y="6463494"/>
            <a:ext cx="303161" cy="153888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DFD3FF-FAEA-D841-BBBA-173DB513EC35}" type="slidenum">
              <a:rPr lang="en-GB" sz="1000" kern="1200" noProof="0" smtClean="0">
                <a:solidFill>
                  <a:schemeClr val="accent1"/>
                </a:solidFill>
                <a:latin typeface="+mj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000" kern="1200" noProof="0" dirty="0">
              <a:solidFill>
                <a:schemeClr val="accent1"/>
              </a:solidFill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999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98" r:id="rId2"/>
    <p:sldLayoutId id="2147483808" r:id="rId3"/>
    <p:sldLayoutId id="2147483778" r:id="rId4"/>
    <p:sldLayoutId id="2147483763" r:id="rId5"/>
    <p:sldLayoutId id="2147483773" r:id="rId6"/>
    <p:sldLayoutId id="2147483765" r:id="rId7"/>
    <p:sldLayoutId id="2147483811" r:id="rId8"/>
    <p:sldLayoutId id="2147483796" r:id="rId9"/>
    <p:sldLayoutId id="2147483755" r:id="rId10"/>
    <p:sldLayoutId id="2147483804" r:id="rId11"/>
    <p:sldLayoutId id="2147483810" r:id="rId12"/>
    <p:sldLayoutId id="2147483809" r:id="rId13"/>
    <p:sldLayoutId id="2147483805" r:id="rId14"/>
    <p:sldLayoutId id="2147483806" r:id="rId15"/>
    <p:sldLayoutId id="2147483807" r:id="rId16"/>
    <p:sldLayoutId id="2147483780" r:id="rId17"/>
    <p:sldLayoutId id="2147483774" r:id="rId18"/>
    <p:sldLayoutId id="2147483770" r:id="rId19"/>
    <p:sldLayoutId id="2147483731" r:id="rId20"/>
    <p:sldLayoutId id="2147483775" r:id="rId21"/>
    <p:sldLayoutId id="2147483814" r:id="rId22"/>
    <p:sldLayoutId id="2147483815" r:id="rId23"/>
    <p:sldLayoutId id="2147483816" r:id="rId24"/>
  </p:sldLayoutIdLst>
  <p:hf hdr="0" ftr="0"/>
  <p:txStyles>
    <p:titleStyle>
      <a:lvl1pPr algn="l" defTabSz="914400" rtl="0" eaLnBrk="1" latinLnBrk="0" hangingPunct="1">
        <a:lnSpc>
          <a:spcPct val="83000"/>
        </a:lnSpc>
        <a:spcBef>
          <a:spcPct val="0"/>
        </a:spcBef>
        <a:buNone/>
        <a:defRPr sz="25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16000" indent="-2160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chemeClr val="accent1"/>
        </a:buClr>
        <a:buSzPct val="110000"/>
        <a:buFont typeface="Arial" panose="020B0604020202020204" pitchFamily="34" charset="0"/>
        <a:buChar char="●"/>
        <a:defRPr sz="1400" b="0" kern="1200">
          <a:solidFill>
            <a:schemeClr val="accent2"/>
          </a:solidFill>
          <a:latin typeface="+mj-lt"/>
          <a:ea typeface="+mn-ea"/>
          <a:cs typeface="+mn-cs"/>
        </a:defRPr>
      </a:lvl1pPr>
      <a:lvl2pPr marL="432000" indent="-2160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chemeClr val="accent1"/>
        </a:buClr>
        <a:buSzPct val="110000"/>
        <a:buFont typeface="Arial" panose="020B0604020202020204" pitchFamily="34" charset="0"/>
        <a:buChar char="−"/>
        <a:defRPr sz="1400" b="0" kern="1200">
          <a:solidFill>
            <a:schemeClr val="accent2"/>
          </a:solidFill>
          <a:latin typeface="+mj-lt"/>
          <a:ea typeface="+mn-ea"/>
          <a:cs typeface="+mn-cs"/>
        </a:defRPr>
      </a:lvl2pPr>
      <a:lvl3pPr marL="648000" indent="-2160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chemeClr val="accent1"/>
        </a:buClr>
        <a:buSzPct val="110000"/>
        <a:buFont typeface="Arial" panose="020B0604020202020204" pitchFamily="34" charset="0"/>
        <a:buChar char="●"/>
        <a:defRPr sz="1400" b="0" kern="1200">
          <a:solidFill>
            <a:schemeClr val="accent2"/>
          </a:solidFill>
          <a:latin typeface="+mj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​"/>
        <a:defRPr sz="1400" b="0" kern="1200">
          <a:solidFill>
            <a:schemeClr val="accent1"/>
          </a:solidFill>
          <a:latin typeface="+mj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​"/>
        <a:tabLst/>
        <a:defRPr sz="1400" b="1" kern="1200">
          <a:solidFill>
            <a:schemeClr val="accent2"/>
          </a:solidFill>
          <a:latin typeface="+mj-lt"/>
          <a:ea typeface="+mn-ea"/>
          <a:cs typeface="+mn-cs"/>
        </a:defRPr>
      </a:lvl5pPr>
      <a:lvl6pPr marL="180000" indent="-1800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b="0" kern="1200">
          <a:solidFill>
            <a:schemeClr val="accent2"/>
          </a:solidFill>
          <a:latin typeface="+mj-lt"/>
          <a:ea typeface="+mn-ea"/>
          <a:cs typeface="+mn-cs"/>
        </a:defRPr>
      </a:lvl6pPr>
      <a:lvl7pPr marL="360000" indent="-1800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b="0" kern="1200" baseline="0">
          <a:solidFill>
            <a:schemeClr val="accent2"/>
          </a:solidFill>
          <a:latin typeface="+mj-lt"/>
          <a:ea typeface="+mn-ea"/>
          <a:cs typeface="+mn-cs"/>
        </a:defRPr>
      </a:lvl7pPr>
      <a:lvl8pPr marL="540000" indent="-1800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b="0" kern="1200">
          <a:solidFill>
            <a:schemeClr val="accent2"/>
          </a:solidFill>
          <a:latin typeface="+mj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Font typeface="Arial" panose="020B0604020202020204" pitchFamily="34" charset="0"/>
        <a:buChar char="​"/>
        <a:defRPr sz="1400" b="0" i="1" kern="1200" baseline="0">
          <a:solidFill>
            <a:schemeClr val="accent1"/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7310" userDrawn="1">
          <p15:clr>
            <a:srgbClr val="F26B43"/>
          </p15:clr>
        </p15:guide>
        <p15:guide id="3" orient="horz" pos="247" userDrawn="1">
          <p15:clr>
            <a:srgbClr val="F26B43"/>
          </p15:clr>
        </p15:guide>
        <p15:guide id="7" orient="horz" pos="867" userDrawn="1">
          <p15:clr>
            <a:srgbClr val="F26B43"/>
          </p15:clr>
        </p15:guide>
        <p15:guide id="8" orient="horz" pos="39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M87992\AppData\Local\Temp\tdc-net-mand-ved-strand-med-mobil-low-srgb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3" Type="http://schemas.openxmlformats.org/officeDocument/2006/relationships/oleObject" Target="../embeddings/oleObject9.bin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17" Type="http://schemas.openxmlformats.org/officeDocument/2006/relationships/image" Target="../media/image33.jpe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32.png"/><Relationship Id="rId1" Type="http://schemas.openxmlformats.org/officeDocument/2006/relationships/tags" Target="../tags/tag20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.emf"/><Relationship Id="rId15" Type="http://schemas.openxmlformats.org/officeDocument/2006/relationships/image" Target="../media/image31.png"/><Relationship Id="rId10" Type="http://schemas.openxmlformats.org/officeDocument/2006/relationships/image" Target="../media/image26.jpeg"/><Relationship Id="rId4" Type="http://schemas.openxmlformats.org/officeDocument/2006/relationships/image" Target="../media/image21.emf"/><Relationship Id="rId9" Type="http://schemas.openxmlformats.org/officeDocument/2006/relationships/image" Target="../media/image25.jpeg"/><Relationship Id="rId1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3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21.xml"/><Relationship Id="rId4" Type="http://schemas.openxmlformats.org/officeDocument/2006/relationships/image" Target="../media/image45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svg"/><Relationship Id="rId3" Type="http://schemas.openxmlformats.org/officeDocument/2006/relationships/tags" Target="../tags/tag24.xml"/><Relationship Id="rId7" Type="http://schemas.openxmlformats.org/officeDocument/2006/relationships/image" Target="../media/image47.svg"/><Relationship Id="rId12" Type="http://schemas.openxmlformats.org/officeDocument/2006/relationships/image" Target="../media/image52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46.png"/><Relationship Id="rId11" Type="http://schemas.openxmlformats.org/officeDocument/2006/relationships/image" Target="../media/image51.svg"/><Relationship Id="rId5" Type="http://schemas.openxmlformats.org/officeDocument/2006/relationships/slideLayout" Target="../slideLayouts/slideLayout22.xml"/><Relationship Id="rId10" Type="http://schemas.openxmlformats.org/officeDocument/2006/relationships/image" Target="../media/image50.png"/><Relationship Id="rId4" Type="http://schemas.openxmlformats.org/officeDocument/2006/relationships/tags" Target="../tags/tag25.xml"/><Relationship Id="rId9" Type="http://schemas.openxmlformats.org/officeDocument/2006/relationships/image" Target="../media/image49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26.xml"/><Relationship Id="rId4" Type="http://schemas.openxmlformats.org/officeDocument/2006/relationships/image" Target="../media/image5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7.xml"/><Relationship Id="rId5" Type="http://schemas.openxmlformats.org/officeDocument/2006/relationships/image" Target="../media/image55.emf"/><Relationship Id="rId4" Type="http://schemas.openxmlformats.org/officeDocument/2006/relationships/image" Target="../media/image54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svg"/><Relationship Id="rId7" Type="http://schemas.openxmlformats.org/officeDocument/2006/relationships/image" Target="../media/image66.sv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5.png"/><Relationship Id="rId11" Type="http://schemas.openxmlformats.org/officeDocument/2006/relationships/image" Target="../media/image70.svg"/><Relationship Id="rId5" Type="http://schemas.openxmlformats.org/officeDocument/2006/relationships/image" Target="../media/image64.sv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sv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lede 14">
            <a:extLst>
              <a:ext uri="{FF2B5EF4-FFF2-40B4-BE49-F238E27FC236}">
                <a16:creationId xmlns:a16="http://schemas.microsoft.com/office/drawing/2014/main" id="{DD33AF8F-52D0-DF52-B252-2528873E9051}"/>
              </a:ext>
            </a:extLst>
          </p:cNvPr>
          <p:cNvPicPr>
            <a:picLocks noChangeAspect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Pladsholder til tekst 11">
            <a:extLst>
              <a:ext uri="{FF2B5EF4-FFF2-40B4-BE49-F238E27FC236}">
                <a16:creationId xmlns:a16="http://schemas.microsoft.com/office/drawing/2014/main" id="{CD686FD9-3E9A-FA32-9579-8AA3C113ACA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0B1273DB-336F-7CA3-9811-70A44CCA89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5543" y="2606362"/>
            <a:ext cx="10289218" cy="1625060"/>
          </a:xfrm>
        </p:spPr>
        <p:txBody>
          <a:bodyPr/>
          <a:lstStyle/>
          <a:p>
            <a:r>
              <a:rPr lang="da-DK" dirty="0"/>
              <a:t>Ligeløn og </a:t>
            </a:r>
            <a:br>
              <a:rPr lang="da-DK" dirty="0"/>
            </a:br>
            <a:r>
              <a:rPr lang="da-DK" dirty="0"/>
              <a:t>løntransparens i praksis</a:t>
            </a:r>
            <a:endParaRPr lang="da-DK" sz="4400" dirty="0"/>
          </a:p>
        </p:txBody>
      </p:sp>
      <p:sp>
        <p:nvSpPr>
          <p:cNvPr id="10" name="Pladsholder til tekst 9">
            <a:extLst>
              <a:ext uri="{FF2B5EF4-FFF2-40B4-BE49-F238E27FC236}">
                <a16:creationId xmlns:a16="http://schemas.microsoft.com/office/drawing/2014/main" id="{E8F7933D-A047-96E3-F1C6-E74E466579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a-DK" dirty="0"/>
              <a:t>10 September 2025</a:t>
            </a:r>
          </a:p>
        </p:txBody>
      </p:sp>
      <p:pic>
        <p:nvPicPr>
          <p:cNvPr id="13" name="Graphic 3">
            <a:extLst>
              <a:ext uri="{FF2B5EF4-FFF2-40B4-BE49-F238E27FC236}">
                <a16:creationId xmlns:a16="http://schemas.microsoft.com/office/drawing/2014/main" id="{4D2D7E1B-B6DB-AF25-528E-C4C6CA283B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66684" y="5931076"/>
            <a:ext cx="2708077" cy="55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9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D4D5E-8C91-590D-03E5-4F4D33BE9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764" y="449746"/>
            <a:ext cx="11158749" cy="691200"/>
          </a:xfrm>
        </p:spPr>
        <p:txBody>
          <a:bodyPr/>
          <a:lstStyle/>
          <a:p>
            <a:r>
              <a:rPr lang="da-DK" dirty="0"/>
              <a:t>…set det meste og prøvet lidt af hvert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CAD966-5AFA-2BD7-2FF2-F4EB53983E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/>
              <a:t>	</a:t>
            </a:r>
          </a:p>
        </p:txBody>
      </p:sp>
      <p:pic>
        <p:nvPicPr>
          <p:cNvPr id="1026" name="Picture 2" descr="Iconic Transit Maps">
            <a:extLst>
              <a:ext uri="{FF2B5EF4-FFF2-40B4-BE49-F238E27FC236}">
                <a16:creationId xmlns:a16="http://schemas.microsoft.com/office/drawing/2014/main" id="{613C2F65-A475-734A-99DE-6758A92E3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645" y="1305802"/>
            <a:ext cx="4035763" cy="504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1F829E4-C76E-5EAA-023C-CC559634AF45}"/>
              </a:ext>
            </a:extLst>
          </p:cNvPr>
          <p:cNvSpPr txBox="1">
            <a:spLocks/>
          </p:cNvSpPr>
          <p:nvPr/>
        </p:nvSpPr>
        <p:spPr>
          <a:xfrm>
            <a:off x="1041919" y="3498906"/>
            <a:ext cx="3614388" cy="69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vert="horz" wrap="square" lIns="0" tIns="0" rIns="0" bIns="0" rtlCol="0" anchor="t" anchorCtr="0">
            <a:normAutofit fontScale="97500"/>
          </a:bodyPr>
          <a:lstStyle>
            <a:lvl1pPr lvl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25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 dirty="0"/>
              <a:t>Else-Marie Nedergaard</a:t>
            </a:r>
          </a:p>
          <a:p>
            <a:endParaRPr lang="en-US" dirty="0"/>
          </a:p>
          <a:p>
            <a:endParaRPr lang="da-DK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AE039A-460F-84B7-8A85-FB6FFE6434EB}"/>
              </a:ext>
            </a:extLst>
          </p:cNvPr>
          <p:cNvSpPr txBox="1"/>
          <p:nvPr/>
        </p:nvSpPr>
        <p:spPr>
          <a:xfrm>
            <a:off x="967421" y="4005471"/>
            <a:ext cx="4493040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/>
              <a:t>TDC NET A/S</a:t>
            </a:r>
          </a:p>
          <a:p>
            <a:r>
              <a:rPr lang="en-US" dirty="0"/>
              <a:t>Head of Compensation &amp; Benefits </a:t>
            </a:r>
          </a:p>
          <a:p>
            <a:r>
              <a:rPr lang="en-US" dirty="0"/>
              <a:t>People &amp; Culture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BC7FAD0-8AB9-DB08-1775-512BD70D443E}"/>
              </a:ext>
            </a:extLst>
          </p:cNvPr>
          <p:cNvGrpSpPr/>
          <p:nvPr/>
        </p:nvGrpSpPr>
        <p:grpSpPr>
          <a:xfrm>
            <a:off x="5991097" y="4771616"/>
            <a:ext cx="5233482" cy="1460370"/>
            <a:chOff x="5991097" y="4771616"/>
            <a:chExt cx="5233482" cy="146037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ED333F3-2D63-89DF-6446-860807B41508}"/>
                </a:ext>
              </a:extLst>
            </p:cNvPr>
            <p:cNvSpPr txBox="1"/>
            <p:nvPr/>
          </p:nvSpPr>
          <p:spPr>
            <a:xfrm>
              <a:off x="6363991" y="4771616"/>
              <a:ext cx="4860588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endParaRPr lang="en-US" dirty="0"/>
            </a:p>
            <a:p>
              <a:endParaRPr lang="en-US" dirty="0"/>
            </a:p>
            <a:p>
              <a:endParaRPr lang="en-US" dirty="0"/>
            </a:p>
            <a:p>
              <a:endParaRPr lang="en-US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42021F5-C4DC-7A14-08C1-037E80D22E47}"/>
                </a:ext>
              </a:extLst>
            </p:cNvPr>
            <p:cNvSpPr txBox="1"/>
            <p:nvPr/>
          </p:nvSpPr>
          <p:spPr>
            <a:xfrm>
              <a:off x="5991097" y="5031657"/>
              <a:ext cx="4860588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endParaRPr lang="en-US" dirty="0"/>
            </a:p>
            <a:p>
              <a:endParaRPr lang="en-US" dirty="0"/>
            </a:p>
            <a:p>
              <a:endParaRPr lang="en-US" dirty="0"/>
            </a:p>
            <a:p>
              <a:endParaRPr lang="en-US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3CF311E-C631-3378-F083-C10D4D8F7198}"/>
              </a:ext>
            </a:extLst>
          </p:cNvPr>
          <p:cNvSpPr txBox="1"/>
          <p:nvPr/>
        </p:nvSpPr>
        <p:spPr>
          <a:xfrm>
            <a:off x="7681685" y="1081562"/>
            <a:ext cx="3516951" cy="504753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400" b="1" dirty="0" err="1">
                <a:solidFill>
                  <a:schemeClr val="accent1"/>
                </a:solidFill>
              </a:rPr>
              <a:t>På</a:t>
            </a:r>
            <a:r>
              <a:rPr lang="en-US" sz="1400" b="1" dirty="0">
                <a:solidFill>
                  <a:schemeClr val="accent1"/>
                </a:solidFill>
              </a:rPr>
              <a:t> </a:t>
            </a:r>
            <a:r>
              <a:rPr lang="en-US" sz="1400" b="1" dirty="0" err="1">
                <a:solidFill>
                  <a:schemeClr val="accent1"/>
                </a:solidFill>
              </a:rPr>
              <a:t>kryds</a:t>
            </a:r>
            <a:r>
              <a:rPr lang="en-US" sz="1400" b="1" dirty="0">
                <a:solidFill>
                  <a:schemeClr val="accent1"/>
                </a:solidFill>
              </a:rPr>
              <a:t> </a:t>
            </a:r>
            <a:r>
              <a:rPr lang="en-US" sz="1400" b="1" dirty="0" err="1">
                <a:solidFill>
                  <a:schemeClr val="accent1"/>
                </a:solidFill>
              </a:rPr>
              <a:t>og</a:t>
            </a:r>
            <a:r>
              <a:rPr lang="en-US" sz="1400" b="1" dirty="0">
                <a:solidFill>
                  <a:schemeClr val="accent1"/>
                </a:solidFill>
              </a:rPr>
              <a:t> </a:t>
            </a:r>
            <a:r>
              <a:rPr lang="en-US" sz="1400" b="1" dirty="0" err="1">
                <a:solidFill>
                  <a:schemeClr val="accent1"/>
                </a:solidFill>
              </a:rPr>
              <a:t>tværs</a:t>
            </a:r>
            <a:endParaRPr lang="en-US" sz="1400" b="1" dirty="0">
              <a:solidFill>
                <a:schemeClr val="accent1"/>
              </a:solidFill>
            </a:endParaRPr>
          </a:p>
          <a:p>
            <a:r>
              <a:rPr lang="da-DK" sz="1400" b="1" dirty="0"/>
              <a:t>Ejerforhold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Børsnoterede selskaber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Familieejede virksomheder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Fonde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Private </a:t>
            </a:r>
            <a:r>
              <a:rPr lang="da-DK" sz="1400" dirty="0" err="1"/>
              <a:t>equity</a:t>
            </a:r>
            <a:r>
              <a:rPr lang="da-DK" sz="1400" dirty="0"/>
              <a:t> </a:t>
            </a:r>
          </a:p>
          <a:p>
            <a:r>
              <a:rPr lang="da-DK" sz="1400" b="1" dirty="0"/>
              <a:t>Brancher</a:t>
            </a:r>
            <a:r>
              <a:rPr lang="da-DK" sz="1400" dirty="0"/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Tele/Tech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 err="1"/>
              <a:t>Medico</a:t>
            </a:r>
            <a:r>
              <a:rPr lang="da-DK" sz="1400" dirty="0"/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Retail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Industri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Konsulent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Publishing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Pro-</a:t>
            </a:r>
            <a:r>
              <a:rPr lang="da-DK" sz="1400" dirty="0" err="1"/>
              <a:t>bono</a:t>
            </a:r>
            <a:endParaRPr lang="da-DK" sz="1400" dirty="0"/>
          </a:p>
          <a:p>
            <a:r>
              <a:rPr lang="da-DK" sz="1400" b="1" dirty="0"/>
              <a:t>Størrelse</a:t>
            </a:r>
            <a:r>
              <a:rPr lang="da-DK" sz="1400" dirty="0"/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Små virksomheder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Mellemstore virksomheder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Store internationale koncerner</a:t>
            </a:r>
          </a:p>
          <a:p>
            <a:r>
              <a:rPr lang="da-DK" sz="1400" b="1" dirty="0"/>
              <a:t>Geografi</a:t>
            </a:r>
            <a:r>
              <a:rPr lang="da-DK" sz="1400" dirty="0"/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Danmark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Norden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Europa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400" dirty="0"/>
              <a:t>Global</a:t>
            </a:r>
            <a:endParaRPr lang="en-US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D40F402-C4C1-741A-AB6E-6C50B6146B26}"/>
              </a:ext>
            </a:extLst>
          </p:cNvPr>
          <p:cNvSpPr/>
          <p:nvPr/>
        </p:nvSpPr>
        <p:spPr>
          <a:xfrm>
            <a:off x="3430622" y="1636012"/>
            <a:ext cx="1047028" cy="2654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1400" noProof="0" dirty="0"/>
              <a:t>Tele/Tech</a:t>
            </a:r>
            <a:endParaRPr lang="da-DK" sz="1400" noProof="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7B000495-AF57-E88E-388E-E5B254ED71C8}"/>
              </a:ext>
            </a:extLst>
          </p:cNvPr>
          <p:cNvSpPr/>
          <p:nvPr/>
        </p:nvSpPr>
        <p:spPr>
          <a:xfrm>
            <a:off x="4577422" y="2794116"/>
            <a:ext cx="1047028" cy="2654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1400" noProof="0" dirty="0"/>
              <a:t>Retail</a:t>
            </a:r>
            <a:endParaRPr lang="da-DK" sz="1400" noProof="0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6EBDC46-E232-1F12-5CCA-8054A30BA6DE}"/>
              </a:ext>
            </a:extLst>
          </p:cNvPr>
          <p:cNvSpPr/>
          <p:nvPr/>
        </p:nvSpPr>
        <p:spPr>
          <a:xfrm>
            <a:off x="4726343" y="1177802"/>
            <a:ext cx="1047028" cy="2654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1400" noProof="0" dirty="0" err="1"/>
              <a:t>Industri</a:t>
            </a:r>
            <a:endParaRPr lang="da-DK" sz="1400" noProof="0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B83CA3E-2B16-E76C-9124-6F38C8A96CD8}"/>
              </a:ext>
            </a:extLst>
          </p:cNvPr>
          <p:cNvSpPr/>
          <p:nvPr/>
        </p:nvSpPr>
        <p:spPr>
          <a:xfrm>
            <a:off x="5773371" y="1934276"/>
            <a:ext cx="1047028" cy="2654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1400" noProof="0" dirty="0" err="1"/>
              <a:t>Konsulent</a:t>
            </a:r>
            <a:endParaRPr lang="da-DK" sz="1400" noProof="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F4F85B3-DB2A-2743-EF3A-11763A36116A}"/>
              </a:ext>
            </a:extLst>
          </p:cNvPr>
          <p:cNvSpPr/>
          <p:nvPr/>
        </p:nvSpPr>
        <p:spPr>
          <a:xfrm>
            <a:off x="5709752" y="3890139"/>
            <a:ext cx="1308478" cy="2654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sz="1400" noProof="0" dirty="0"/>
              <a:t>Publishing</a:t>
            </a:r>
            <a:endParaRPr lang="da-DK" sz="1400" noProof="0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B0D0DC58-4182-A8F9-8734-1DCB652900AB}"/>
              </a:ext>
            </a:extLst>
          </p:cNvPr>
          <p:cNvSpPr/>
          <p:nvPr/>
        </p:nvSpPr>
        <p:spPr>
          <a:xfrm>
            <a:off x="3474876" y="2215064"/>
            <a:ext cx="1047028" cy="2654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1400" noProof="0" dirty="0"/>
              <a:t>Medico</a:t>
            </a:r>
            <a:endParaRPr lang="da-DK" sz="1400" noProof="0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698A8F-62F2-9065-C6F4-2B7CC18779C1}"/>
              </a:ext>
            </a:extLst>
          </p:cNvPr>
          <p:cNvSpPr/>
          <p:nvPr/>
        </p:nvSpPr>
        <p:spPr>
          <a:xfrm>
            <a:off x="6087582" y="3141364"/>
            <a:ext cx="999956" cy="2654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sz="1400" noProof="0" dirty="0"/>
              <a:t>Pro-bono</a:t>
            </a:r>
            <a:endParaRPr lang="da-DK" sz="1400" noProof="0" dirty="0"/>
          </a:p>
        </p:txBody>
      </p:sp>
    </p:spTree>
    <p:extLst>
      <p:ext uri="{BB962C8B-B14F-4D97-AF65-F5344CB8AC3E}">
        <p14:creationId xmlns:p14="http://schemas.microsoft.com/office/powerpoint/2010/main" val="68070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0C3E2-D2FF-1C03-D5B5-6BB1F24A9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1980 …. Det er altså  45 år siden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D592C6-63C0-DA72-22E5-733459AA6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883" y="1363623"/>
            <a:ext cx="6830669" cy="383796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94C4CC7-209D-BCA3-EF77-E5FFCDD95D2D}"/>
              </a:ext>
            </a:extLst>
          </p:cNvPr>
          <p:cNvSpPr txBox="1">
            <a:spLocks/>
          </p:cNvSpPr>
          <p:nvPr/>
        </p:nvSpPr>
        <p:spPr>
          <a:xfrm>
            <a:off x="2470559" y="5492414"/>
            <a:ext cx="11158749" cy="691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normAutofit/>
          </a:bodyPr>
          <a:lstStyle>
            <a:lvl1pPr lvl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25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da-DK" i="1" dirty="0" err="1">
                <a:solidFill>
                  <a:srgbClr val="007D9E"/>
                </a:solidFill>
              </a:rPr>
              <a:t>Working</a:t>
            </a:r>
            <a:r>
              <a:rPr lang="da-DK" i="1" dirty="0">
                <a:solidFill>
                  <a:srgbClr val="007D9E"/>
                </a:solidFill>
              </a:rPr>
              <a:t> 9 to 5</a:t>
            </a:r>
          </a:p>
        </p:txBody>
      </p:sp>
    </p:spTree>
    <p:extLst>
      <p:ext uri="{BB962C8B-B14F-4D97-AF65-F5344CB8AC3E}">
        <p14:creationId xmlns:p14="http://schemas.microsoft.com/office/powerpoint/2010/main" val="35233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hink-cell data - do not delete" hidden="1">
            <a:extLst>
              <a:ext uri="{FF2B5EF4-FFF2-40B4-BE49-F238E27FC236}">
                <a16:creationId xmlns:a16="http://schemas.microsoft.com/office/drawing/2014/main" id="{281FFF12-6031-FA58-82EE-9F8E3020DDA2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47" imgH="348" progId="TCLayout.ActiveDocument.1">
                  <p:embed/>
                </p:oleObj>
              </mc:Choice>
              <mc:Fallback>
                <p:oleObj name="think-cell Slide" r:id="rId3" imgW="347" imgH="348" progId="TCLayout.ActiveDocument.1">
                  <p:embed/>
                  <p:pic>
                    <p:nvPicPr>
                      <p:cNvPr id="8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81FFF12-6031-FA58-82EE-9F8E3020DD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object 3">
            <a:extLst>
              <a:ext uri="{FF2B5EF4-FFF2-40B4-BE49-F238E27FC236}">
                <a16:creationId xmlns:a16="http://schemas.microsoft.com/office/drawing/2014/main" id="{87A1F9DB-845D-1CA5-D9FF-CC052A1DBC0F}"/>
              </a:ext>
            </a:extLst>
          </p:cNvPr>
          <p:cNvSpPr/>
          <p:nvPr/>
        </p:nvSpPr>
        <p:spPr>
          <a:xfrm>
            <a:off x="9154082" y="1"/>
            <a:ext cx="3037918" cy="6858000"/>
          </a:xfrm>
          <a:custGeom>
            <a:avLst/>
            <a:gdLst/>
            <a:ahLst/>
            <a:cxnLst/>
            <a:rect l="l" t="t" r="r" b="b"/>
            <a:pathLst>
              <a:path w="6113145" h="6480175">
                <a:moveTo>
                  <a:pt x="6112651" y="0"/>
                </a:moveTo>
                <a:lnTo>
                  <a:pt x="507009" y="0"/>
                </a:lnTo>
                <a:lnTo>
                  <a:pt x="498644" y="10108"/>
                </a:lnTo>
                <a:lnTo>
                  <a:pt x="473127" y="42110"/>
                </a:lnTo>
                <a:lnTo>
                  <a:pt x="448196" y="74568"/>
                </a:lnTo>
                <a:lnTo>
                  <a:pt x="423860" y="107473"/>
                </a:lnTo>
                <a:lnTo>
                  <a:pt x="400125" y="140815"/>
                </a:lnTo>
                <a:lnTo>
                  <a:pt x="376998" y="174584"/>
                </a:lnTo>
                <a:lnTo>
                  <a:pt x="354486" y="208772"/>
                </a:lnTo>
                <a:lnTo>
                  <a:pt x="332596" y="243369"/>
                </a:lnTo>
                <a:lnTo>
                  <a:pt x="311335" y="278365"/>
                </a:lnTo>
                <a:lnTo>
                  <a:pt x="290711" y="313751"/>
                </a:lnTo>
                <a:lnTo>
                  <a:pt x="270730" y="349517"/>
                </a:lnTo>
                <a:lnTo>
                  <a:pt x="251399" y="385653"/>
                </a:lnTo>
                <a:lnTo>
                  <a:pt x="232725" y="422151"/>
                </a:lnTo>
                <a:lnTo>
                  <a:pt x="214716" y="459001"/>
                </a:lnTo>
                <a:lnTo>
                  <a:pt x="197378" y="496193"/>
                </a:lnTo>
                <a:lnTo>
                  <a:pt x="180718" y="533718"/>
                </a:lnTo>
                <a:lnTo>
                  <a:pt x="164744" y="571566"/>
                </a:lnTo>
                <a:lnTo>
                  <a:pt x="149462" y="609727"/>
                </a:lnTo>
                <a:lnTo>
                  <a:pt x="134880" y="648193"/>
                </a:lnTo>
                <a:lnTo>
                  <a:pt x="121004" y="686954"/>
                </a:lnTo>
                <a:lnTo>
                  <a:pt x="107841" y="726000"/>
                </a:lnTo>
                <a:lnTo>
                  <a:pt x="95399" y="765322"/>
                </a:lnTo>
                <a:lnTo>
                  <a:pt x="83684" y="804910"/>
                </a:lnTo>
                <a:lnTo>
                  <a:pt x="72704" y="844755"/>
                </a:lnTo>
                <a:lnTo>
                  <a:pt x="62465" y="884848"/>
                </a:lnTo>
                <a:lnTo>
                  <a:pt x="52975" y="925178"/>
                </a:lnTo>
                <a:lnTo>
                  <a:pt x="44241" y="965736"/>
                </a:lnTo>
                <a:lnTo>
                  <a:pt x="36269" y="1006513"/>
                </a:lnTo>
                <a:lnTo>
                  <a:pt x="29067" y="1047500"/>
                </a:lnTo>
                <a:lnTo>
                  <a:pt x="22642" y="1088686"/>
                </a:lnTo>
                <a:lnTo>
                  <a:pt x="17000" y="1130063"/>
                </a:lnTo>
                <a:lnTo>
                  <a:pt x="12149" y="1171620"/>
                </a:lnTo>
                <a:lnTo>
                  <a:pt x="8095" y="1213349"/>
                </a:lnTo>
                <a:lnTo>
                  <a:pt x="4847" y="1255240"/>
                </a:lnTo>
                <a:lnTo>
                  <a:pt x="2410" y="1297283"/>
                </a:lnTo>
                <a:lnTo>
                  <a:pt x="792" y="1339469"/>
                </a:lnTo>
                <a:lnTo>
                  <a:pt x="0" y="1381788"/>
                </a:lnTo>
                <a:lnTo>
                  <a:pt x="40" y="1424231"/>
                </a:lnTo>
                <a:lnTo>
                  <a:pt x="921" y="1466789"/>
                </a:lnTo>
                <a:lnTo>
                  <a:pt x="2648" y="1509451"/>
                </a:lnTo>
                <a:lnTo>
                  <a:pt x="5229" y="1552209"/>
                </a:lnTo>
                <a:lnTo>
                  <a:pt x="8671" y="1595053"/>
                </a:lnTo>
                <a:lnTo>
                  <a:pt x="12982" y="1637973"/>
                </a:lnTo>
                <a:lnTo>
                  <a:pt x="18167" y="1680960"/>
                </a:lnTo>
                <a:lnTo>
                  <a:pt x="24234" y="1724004"/>
                </a:lnTo>
                <a:lnTo>
                  <a:pt x="31190" y="1767096"/>
                </a:lnTo>
                <a:lnTo>
                  <a:pt x="39042" y="1810227"/>
                </a:lnTo>
                <a:lnTo>
                  <a:pt x="47798" y="1853386"/>
                </a:lnTo>
                <a:lnTo>
                  <a:pt x="57463" y="1896565"/>
                </a:lnTo>
                <a:lnTo>
                  <a:pt x="68046" y="1939754"/>
                </a:lnTo>
                <a:lnTo>
                  <a:pt x="79552" y="1982943"/>
                </a:lnTo>
                <a:lnTo>
                  <a:pt x="91990" y="2026123"/>
                </a:lnTo>
                <a:lnTo>
                  <a:pt x="105366" y="2069285"/>
                </a:lnTo>
                <a:lnTo>
                  <a:pt x="119688" y="2112419"/>
                </a:lnTo>
                <a:lnTo>
                  <a:pt x="134961" y="2155514"/>
                </a:lnTo>
                <a:lnTo>
                  <a:pt x="151194" y="2198563"/>
                </a:lnTo>
                <a:lnTo>
                  <a:pt x="168393" y="2241556"/>
                </a:lnTo>
                <a:lnTo>
                  <a:pt x="186565" y="2284482"/>
                </a:lnTo>
                <a:lnTo>
                  <a:pt x="2012003" y="6479997"/>
                </a:lnTo>
                <a:lnTo>
                  <a:pt x="6112651" y="6479997"/>
                </a:lnTo>
                <a:lnTo>
                  <a:pt x="6112651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E50910E-5F2B-511F-5431-1C8D80BEC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000" y="396000"/>
            <a:ext cx="11016000" cy="715324"/>
          </a:xfrm>
        </p:spPr>
        <p:txBody>
          <a:bodyPr vert="horz"/>
          <a:lstStyle/>
          <a:p>
            <a:r>
              <a:rPr lang="en-US" sz="2800" b="0" dirty="0">
                <a:solidFill>
                  <a:srgbClr val="3755D7"/>
                </a:solidFill>
                <a:latin typeface="TDC NET Bold"/>
              </a:rPr>
              <a:t>… 140 </a:t>
            </a:r>
            <a:r>
              <a:rPr lang="en-US" sz="2800" b="0" dirty="0" err="1">
                <a:solidFill>
                  <a:srgbClr val="3755D7"/>
                </a:solidFill>
                <a:latin typeface="TDC NET Bold"/>
              </a:rPr>
              <a:t>års</a:t>
            </a:r>
            <a:r>
              <a:rPr lang="en-US" sz="2800" b="0" dirty="0">
                <a:solidFill>
                  <a:srgbClr val="3755D7"/>
                </a:solidFill>
                <a:latin typeface="TDC NET Bold"/>
              </a:rPr>
              <a:t> </a:t>
            </a:r>
            <a:r>
              <a:rPr lang="en-US" sz="2800" b="0" dirty="0" err="1">
                <a:solidFill>
                  <a:srgbClr val="3755D7"/>
                </a:solidFill>
                <a:latin typeface="TDC NET Bold"/>
              </a:rPr>
              <a:t>viden</a:t>
            </a:r>
            <a:r>
              <a:rPr lang="en-US" sz="2800" b="0" dirty="0">
                <a:solidFill>
                  <a:srgbClr val="3755D7"/>
                </a:solidFill>
                <a:latin typeface="TDC NET Bold"/>
              </a:rPr>
              <a:t> </a:t>
            </a:r>
            <a:r>
              <a:rPr lang="en-US" sz="2800" b="0" dirty="0" err="1">
                <a:solidFill>
                  <a:srgbClr val="3755D7"/>
                </a:solidFill>
                <a:latin typeface="TDC NET Bold"/>
              </a:rPr>
              <a:t>og</a:t>
            </a:r>
            <a:r>
              <a:rPr lang="en-US" sz="2800" b="0" dirty="0">
                <a:solidFill>
                  <a:srgbClr val="3755D7"/>
                </a:solidFill>
                <a:latin typeface="TDC NET Bold"/>
              </a:rPr>
              <a:t> </a:t>
            </a:r>
            <a:r>
              <a:rPr lang="en-US" sz="2800" b="0" dirty="0" err="1">
                <a:solidFill>
                  <a:srgbClr val="3755D7"/>
                </a:solidFill>
                <a:latin typeface="TDC NET Bold"/>
              </a:rPr>
              <a:t>betydning</a:t>
            </a:r>
            <a:r>
              <a:rPr lang="en-US" sz="2800" b="0" dirty="0">
                <a:solidFill>
                  <a:srgbClr val="3755D7"/>
                </a:solidFill>
                <a:latin typeface="TDC NET Bold"/>
              </a:rPr>
              <a:t> for Danmark</a:t>
            </a:r>
            <a:br>
              <a:rPr lang="da-DK" sz="2800" dirty="0"/>
            </a:br>
            <a:endParaRPr lang="en-US" sz="2800" i="0" dirty="0">
              <a:solidFill>
                <a:srgbClr val="3755D7"/>
              </a:solidFill>
              <a:effectLst/>
            </a:endParaRPr>
          </a:p>
        </p:txBody>
      </p:sp>
      <p:pic>
        <p:nvPicPr>
          <p:cNvPr id="19" name="Logo">
            <a:extLst>
              <a:ext uri="{FF2B5EF4-FFF2-40B4-BE49-F238E27FC236}">
                <a16:creationId xmlns:a16="http://schemas.microsoft.com/office/drawing/2014/main" id="{F80BA518-B872-1443-872A-13EA5BDDA05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20" y="6399299"/>
            <a:ext cx="989149" cy="282278"/>
          </a:xfrm>
          <a:prstGeom prst="rect">
            <a:avLst/>
          </a:prstGeom>
        </p:spPr>
      </p:pic>
      <p:sp>
        <p:nvSpPr>
          <p:cNvPr id="2" name="Freeform 11">
            <a:extLst>
              <a:ext uri="{FF2B5EF4-FFF2-40B4-BE49-F238E27FC236}">
                <a16:creationId xmlns:a16="http://schemas.microsoft.com/office/drawing/2014/main" id="{74F1834E-FF6F-BF56-EB89-80EBA94FD02D}"/>
              </a:ext>
            </a:extLst>
          </p:cNvPr>
          <p:cNvSpPr>
            <a:spLocks/>
          </p:cNvSpPr>
          <p:nvPr/>
        </p:nvSpPr>
        <p:spPr bwMode="auto">
          <a:xfrm>
            <a:off x="-231231" y="2402468"/>
            <a:ext cx="13200063" cy="2706688"/>
          </a:xfrm>
          <a:custGeom>
            <a:avLst/>
            <a:gdLst>
              <a:gd name="T0" fmla="*/ 0 w 14104"/>
              <a:gd name="T1" fmla="*/ 1712 h 2887"/>
              <a:gd name="T2" fmla="*/ 0 w 14104"/>
              <a:gd name="T3" fmla="*/ 1712 h 2887"/>
              <a:gd name="T4" fmla="*/ 1015 w 14104"/>
              <a:gd name="T5" fmla="*/ 758 h 2887"/>
              <a:gd name="T6" fmla="*/ 6684 w 14104"/>
              <a:gd name="T7" fmla="*/ 1444 h 2887"/>
              <a:gd name="T8" fmla="*/ 13122 w 14104"/>
              <a:gd name="T9" fmla="*/ 1275 h 2887"/>
              <a:gd name="T10" fmla="*/ 14104 w 14104"/>
              <a:gd name="T11" fmla="*/ 88 h 2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104" h="2887">
                <a:moveTo>
                  <a:pt x="0" y="1712"/>
                </a:moveTo>
                <a:lnTo>
                  <a:pt x="0" y="1712"/>
                </a:lnTo>
                <a:cubicBezTo>
                  <a:pt x="187" y="1058"/>
                  <a:pt x="1015" y="758"/>
                  <a:pt x="1015" y="758"/>
                </a:cubicBezTo>
                <a:cubicBezTo>
                  <a:pt x="1015" y="758"/>
                  <a:pt x="2733" y="0"/>
                  <a:pt x="6684" y="1444"/>
                </a:cubicBezTo>
                <a:cubicBezTo>
                  <a:pt x="10635" y="2887"/>
                  <a:pt x="13122" y="1275"/>
                  <a:pt x="13122" y="1275"/>
                </a:cubicBezTo>
                <a:cubicBezTo>
                  <a:pt x="13122" y="1275"/>
                  <a:pt x="13784" y="914"/>
                  <a:pt x="14104" y="88"/>
                </a:cubicBezTo>
              </a:path>
            </a:pathLst>
          </a:custGeom>
          <a:noFill/>
          <a:ln w="12700" cap="flat">
            <a:solidFill>
              <a:srgbClr val="17285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a-DK"/>
          </a:p>
        </p:txBody>
      </p:sp>
      <p:grpSp>
        <p:nvGrpSpPr>
          <p:cNvPr id="52" name="Gruppe 51">
            <a:extLst>
              <a:ext uri="{FF2B5EF4-FFF2-40B4-BE49-F238E27FC236}">
                <a16:creationId xmlns:a16="http://schemas.microsoft.com/office/drawing/2014/main" id="{B49DA0DE-F646-1F83-60F0-7E4CA2E7352F}"/>
              </a:ext>
            </a:extLst>
          </p:cNvPr>
          <p:cNvGrpSpPr/>
          <p:nvPr/>
        </p:nvGrpSpPr>
        <p:grpSpPr>
          <a:xfrm>
            <a:off x="754589" y="2861842"/>
            <a:ext cx="9978220" cy="1654889"/>
            <a:chOff x="754589" y="2742198"/>
            <a:chExt cx="9978220" cy="1654889"/>
          </a:xfrm>
        </p:grpSpPr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931E7DDE-73AD-E447-C2A4-E746E837124D}"/>
                </a:ext>
              </a:extLst>
            </p:cNvPr>
            <p:cNvSpPr/>
            <p:nvPr/>
          </p:nvSpPr>
          <p:spPr>
            <a:xfrm>
              <a:off x="1291169" y="2742198"/>
              <a:ext cx="209006" cy="209006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rtlCol="0" anchor="ctr"/>
            <a:lstStyle/>
            <a:p>
              <a:pPr algn="l">
                <a:lnSpc>
                  <a:spcPct val="90000"/>
                </a:lnSpc>
              </a:pPr>
              <a:endParaRPr lang="da-DK" sz="1400" noProof="0" err="1"/>
            </a:p>
          </p:txBody>
        </p:sp>
        <p:sp>
          <p:nvSpPr>
            <p:cNvPr id="25" name="object 8">
              <a:extLst>
                <a:ext uri="{FF2B5EF4-FFF2-40B4-BE49-F238E27FC236}">
                  <a16:creationId xmlns:a16="http://schemas.microsoft.com/office/drawing/2014/main" id="{CF3CC6A1-13CA-7041-48C9-3DC29C564C8E}"/>
                </a:ext>
              </a:extLst>
            </p:cNvPr>
            <p:cNvSpPr txBox="1"/>
            <p:nvPr/>
          </p:nvSpPr>
          <p:spPr>
            <a:xfrm>
              <a:off x="754589" y="2970337"/>
              <a:ext cx="866784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1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52465"/>
                  </a:solidFill>
                  <a:effectLst/>
                  <a:uLnTx/>
                  <a:uFillTx/>
                  <a:latin typeface="TDC NET"/>
                  <a:ea typeface="+mn-ea"/>
                  <a:cs typeface="TDC NET"/>
                </a:rPr>
                <a:t>18</a:t>
              </a:r>
              <a:r>
                <a:rPr kumimoji="0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52465"/>
                  </a:solidFill>
                  <a:effectLst/>
                  <a:uLnTx/>
                  <a:uFillTx/>
                  <a:latin typeface="TDC NET"/>
                  <a:ea typeface="+mn-ea"/>
                  <a:cs typeface="TDC NET"/>
                </a:rPr>
                <a:t>7</a:t>
              </a:r>
              <a:r>
                <a:rPr kumimoji="0" lang="da-DK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52465"/>
                  </a:solidFill>
                  <a:effectLst/>
                  <a:uLnTx/>
                  <a:uFillTx/>
                  <a:latin typeface="TDC NET"/>
                  <a:ea typeface="+mn-ea"/>
                  <a:cs typeface="TDC NET"/>
                </a:rPr>
                <a:t>6</a:t>
              </a: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DC NET"/>
                <a:ea typeface="+mn-ea"/>
                <a:cs typeface="TDC NET"/>
              </a:endParaRPr>
            </a:p>
          </p:txBody>
        </p:sp>
        <p:grpSp>
          <p:nvGrpSpPr>
            <p:cNvPr id="11" name="Gruppe 10">
              <a:extLst>
                <a:ext uri="{FF2B5EF4-FFF2-40B4-BE49-F238E27FC236}">
                  <a16:creationId xmlns:a16="http://schemas.microsoft.com/office/drawing/2014/main" id="{D05DF79C-6014-65B5-0F46-3A8971B2F8E3}"/>
                </a:ext>
              </a:extLst>
            </p:cNvPr>
            <p:cNvGrpSpPr/>
            <p:nvPr/>
          </p:nvGrpSpPr>
          <p:grpSpPr>
            <a:xfrm>
              <a:off x="2961406" y="2798995"/>
              <a:ext cx="516059" cy="525502"/>
              <a:chOff x="2961406" y="2798995"/>
              <a:chExt cx="516059" cy="525502"/>
            </a:xfrm>
          </p:grpSpPr>
          <p:sp>
            <p:nvSpPr>
              <p:cNvPr id="20" name="Ellipse 19">
                <a:extLst>
                  <a:ext uri="{FF2B5EF4-FFF2-40B4-BE49-F238E27FC236}">
                    <a16:creationId xmlns:a16="http://schemas.microsoft.com/office/drawing/2014/main" id="{4FCBCAA3-8E6F-A262-B354-1530DD9AEA87}"/>
                  </a:ext>
                </a:extLst>
              </p:cNvPr>
              <p:cNvSpPr/>
              <p:nvPr/>
            </p:nvSpPr>
            <p:spPr>
              <a:xfrm>
                <a:off x="3114932" y="2798995"/>
                <a:ext cx="209006" cy="209006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36000" rIns="72000" bIns="36000" rtlCol="0" anchor="ctr"/>
              <a:lstStyle/>
              <a:p>
                <a:pPr algn="l">
                  <a:lnSpc>
                    <a:spcPct val="90000"/>
                  </a:lnSpc>
                </a:pPr>
                <a:endParaRPr lang="da-DK" sz="1400" noProof="0" err="1"/>
              </a:p>
            </p:txBody>
          </p:sp>
          <p:sp>
            <p:nvSpPr>
              <p:cNvPr id="27" name="object 10">
                <a:extLst>
                  <a:ext uri="{FF2B5EF4-FFF2-40B4-BE49-F238E27FC236}">
                    <a16:creationId xmlns:a16="http://schemas.microsoft.com/office/drawing/2014/main" id="{5BBBCAC9-A150-9623-2D50-2D48673FB8B6}"/>
                  </a:ext>
                </a:extLst>
              </p:cNvPr>
              <p:cNvSpPr txBox="1"/>
              <p:nvPr/>
            </p:nvSpPr>
            <p:spPr>
              <a:xfrm>
                <a:off x="2961406" y="3127007"/>
                <a:ext cx="516059" cy="197490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a-DK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latin typeface="TDC NET"/>
                    <a:ea typeface="+mn-ea"/>
                    <a:cs typeface="TDC NET"/>
                  </a:rPr>
                  <a:t>1882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TDC NET"/>
                  <a:ea typeface="+mn-ea"/>
                  <a:cs typeface="TDC NET"/>
                </a:endParaRPr>
              </a:p>
            </p:txBody>
          </p:sp>
        </p:grpSp>
        <p:grpSp>
          <p:nvGrpSpPr>
            <p:cNvPr id="12" name="Gruppe 11">
              <a:extLst>
                <a:ext uri="{FF2B5EF4-FFF2-40B4-BE49-F238E27FC236}">
                  <a16:creationId xmlns:a16="http://schemas.microsoft.com/office/drawing/2014/main" id="{CFA2E9C5-AC0C-5160-AFA8-11077F541BF7}"/>
                </a:ext>
              </a:extLst>
            </p:cNvPr>
            <p:cNvGrpSpPr/>
            <p:nvPr/>
          </p:nvGrpSpPr>
          <p:grpSpPr>
            <a:xfrm>
              <a:off x="4668362" y="2929517"/>
              <a:ext cx="803910" cy="499483"/>
              <a:chOff x="4668362" y="2929517"/>
              <a:chExt cx="803910" cy="499483"/>
            </a:xfrm>
          </p:grpSpPr>
          <p:sp>
            <p:nvSpPr>
              <p:cNvPr id="21" name="Ellipse 20">
                <a:extLst>
                  <a:ext uri="{FF2B5EF4-FFF2-40B4-BE49-F238E27FC236}">
                    <a16:creationId xmlns:a16="http://schemas.microsoft.com/office/drawing/2014/main" id="{56B9323E-A19A-0759-C596-EC154A65C963}"/>
                  </a:ext>
                </a:extLst>
              </p:cNvPr>
              <p:cNvSpPr/>
              <p:nvPr/>
            </p:nvSpPr>
            <p:spPr>
              <a:xfrm>
                <a:off x="4965814" y="3219994"/>
                <a:ext cx="209006" cy="209006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36000" rIns="72000" bIns="36000" rtlCol="0" anchor="ctr"/>
              <a:lstStyle/>
              <a:p>
                <a:pPr algn="l">
                  <a:lnSpc>
                    <a:spcPct val="90000"/>
                  </a:lnSpc>
                </a:pPr>
                <a:endParaRPr lang="da-DK" sz="1400" noProof="0" err="1"/>
              </a:p>
            </p:txBody>
          </p:sp>
          <p:sp>
            <p:nvSpPr>
              <p:cNvPr id="26" name="object 9">
                <a:extLst>
                  <a:ext uri="{FF2B5EF4-FFF2-40B4-BE49-F238E27FC236}">
                    <a16:creationId xmlns:a16="http://schemas.microsoft.com/office/drawing/2014/main" id="{9F75ADD1-A4B1-75E3-1641-A54959F4FDAA}"/>
                  </a:ext>
                </a:extLst>
              </p:cNvPr>
              <p:cNvSpPr txBox="1"/>
              <p:nvPr/>
            </p:nvSpPr>
            <p:spPr>
              <a:xfrm>
                <a:off x="4668362" y="2929517"/>
                <a:ext cx="803910" cy="197490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a-DK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52465"/>
                    </a:solidFill>
                    <a:effectLst/>
                    <a:uLnTx/>
                    <a:uFillTx/>
                    <a:latin typeface="TDC NET"/>
                    <a:ea typeface="+mn-ea"/>
                    <a:cs typeface="TDC NET"/>
                  </a:rPr>
                  <a:t>1897</a:t>
                </a:r>
                <a:endParaRPr kumimoji="0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DC NET"/>
                  <a:ea typeface="+mn-ea"/>
                  <a:cs typeface="TDC NET"/>
                </a:endParaRPr>
              </a:p>
            </p:txBody>
          </p:sp>
        </p:grpSp>
        <p:grpSp>
          <p:nvGrpSpPr>
            <p:cNvPr id="14" name="Gruppe 13">
              <a:extLst>
                <a:ext uri="{FF2B5EF4-FFF2-40B4-BE49-F238E27FC236}">
                  <a16:creationId xmlns:a16="http://schemas.microsoft.com/office/drawing/2014/main" id="{F6768205-4003-19C5-654F-1C6AD23B27DF}"/>
                </a:ext>
              </a:extLst>
            </p:cNvPr>
            <p:cNvGrpSpPr/>
            <p:nvPr/>
          </p:nvGrpSpPr>
          <p:grpSpPr>
            <a:xfrm>
              <a:off x="8415760" y="3795109"/>
              <a:ext cx="549935" cy="503233"/>
              <a:chOff x="8415760" y="3795109"/>
              <a:chExt cx="549935" cy="503233"/>
            </a:xfrm>
          </p:grpSpPr>
          <p:sp>
            <p:nvSpPr>
              <p:cNvPr id="23" name="Ellipse 22">
                <a:extLst>
                  <a:ext uri="{FF2B5EF4-FFF2-40B4-BE49-F238E27FC236}">
                    <a16:creationId xmlns:a16="http://schemas.microsoft.com/office/drawing/2014/main" id="{F9094CF2-C2AE-BA6D-D4ED-3E0AA9505BA7}"/>
                  </a:ext>
                </a:extLst>
              </p:cNvPr>
              <p:cNvSpPr/>
              <p:nvPr/>
            </p:nvSpPr>
            <p:spPr>
              <a:xfrm>
                <a:off x="8586224" y="4089336"/>
                <a:ext cx="209006" cy="209006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36000" rIns="72000" bIns="36000" rtlCol="0" anchor="ctr"/>
              <a:lstStyle/>
              <a:p>
                <a:pPr algn="l">
                  <a:lnSpc>
                    <a:spcPct val="90000"/>
                  </a:lnSpc>
                </a:pPr>
                <a:endParaRPr lang="da-DK" sz="1400" noProof="0" err="1"/>
              </a:p>
            </p:txBody>
          </p:sp>
          <p:sp>
            <p:nvSpPr>
              <p:cNvPr id="30" name="object 13">
                <a:extLst>
                  <a:ext uri="{FF2B5EF4-FFF2-40B4-BE49-F238E27FC236}">
                    <a16:creationId xmlns:a16="http://schemas.microsoft.com/office/drawing/2014/main" id="{883CCB18-E2BF-5190-07A7-F9D03E2030B1}"/>
                  </a:ext>
                </a:extLst>
              </p:cNvPr>
              <p:cNvSpPr txBox="1"/>
              <p:nvPr/>
            </p:nvSpPr>
            <p:spPr>
              <a:xfrm>
                <a:off x="8415760" y="3795109"/>
                <a:ext cx="549935" cy="197490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52465"/>
                    </a:solidFill>
                    <a:effectLst/>
                    <a:uLnTx/>
                    <a:uFillTx/>
                    <a:latin typeface="TDC NET"/>
                    <a:ea typeface="+mn-ea"/>
                    <a:cs typeface="TDC NET"/>
                  </a:rPr>
                  <a:t>2000</a:t>
                </a:r>
                <a:endParaRPr kumimoji="0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DC NET"/>
                  <a:ea typeface="+mn-ea"/>
                  <a:cs typeface="TDC NET"/>
                </a:endParaRPr>
              </a:p>
            </p:txBody>
          </p:sp>
        </p:grpSp>
        <p:grpSp>
          <p:nvGrpSpPr>
            <p:cNvPr id="15" name="Gruppe 14">
              <a:extLst>
                <a:ext uri="{FF2B5EF4-FFF2-40B4-BE49-F238E27FC236}">
                  <a16:creationId xmlns:a16="http://schemas.microsoft.com/office/drawing/2014/main" id="{29799B44-16EC-9530-7600-8AD991544D1A}"/>
                </a:ext>
              </a:extLst>
            </p:cNvPr>
            <p:cNvGrpSpPr/>
            <p:nvPr/>
          </p:nvGrpSpPr>
          <p:grpSpPr>
            <a:xfrm>
              <a:off x="10267237" y="3914218"/>
              <a:ext cx="465572" cy="482869"/>
              <a:chOff x="10267237" y="3914218"/>
              <a:chExt cx="465572" cy="482869"/>
            </a:xfrm>
          </p:grpSpPr>
          <p:sp>
            <p:nvSpPr>
              <p:cNvPr id="24" name="Ellipse 23">
                <a:extLst>
                  <a:ext uri="{FF2B5EF4-FFF2-40B4-BE49-F238E27FC236}">
                    <a16:creationId xmlns:a16="http://schemas.microsoft.com/office/drawing/2014/main" id="{C1595809-28C5-3EEA-048B-BB92907A2C38}"/>
                  </a:ext>
                </a:extLst>
              </p:cNvPr>
              <p:cNvSpPr/>
              <p:nvPr/>
            </p:nvSpPr>
            <p:spPr>
              <a:xfrm>
                <a:off x="10409988" y="3914218"/>
                <a:ext cx="209006" cy="209006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36000" rIns="72000" bIns="36000" rtlCol="0" anchor="ctr"/>
              <a:lstStyle/>
              <a:p>
                <a:pPr algn="l">
                  <a:lnSpc>
                    <a:spcPct val="90000"/>
                  </a:lnSpc>
                </a:pPr>
                <a:endParaRPr lang="da-DK" sz="1400" noProof="0" err="1"/>
              </a:p>
            </p:txBody>
          </p:sp>
          <p:sp>
            <p:nvSpPr>
              <p:cNvPr id="29" name="object 12">
                <a:extLst>
                  <a:ext uri="{FF2B5EF4-FFF2-40B4-BE49-F238E27FC236}">
                    <a16:creationId xmlns:a16="http://schemas.microsoft.com/office/drawing/2014/main" id="{F6D538E1-1F20-BA92-A47D-1396052889BE}"/>
                  </a:ext>
                </a:extLst>
              </p:cNvPr>
              <p:cNvSpPr txBox="1"/>
              <p:nvPr/>
            </p:nvSpPr>
            <p:spPr>
              <a:xfrm>
                <a:off x="10267237" y="4199597"/>
                <a:ext cx="465572" cy="197490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52465"/>
                    </a:solidFill>
                    <a:effectLst/>
                    <a:uLnTx/>
                    <a:uFillTx/>
                    <a:latin typeface="TDC NET"/>
                    <a:ea typeface="+mn-ea"/>
                    <a:cs typeface="TDC NET"/>
                  </a:rPr>
                  <a:t>2</a:t>
                </a:r>
                <a:r>
                  <a:rPr kumimoji="0" sz="1200" b="1" i="0" u="none" strike="noStrike" kern="1200" cap="none" spc="-25" normalizeH="0" baseline="0" noProof="0">
                    <a:ln>
                      <a:noFill/>
                    </a:ln>
                    <a:solidFill>
                      <a:srgbClr val="052465"/>
                    </a:solidFill>
                    <a:effectLst/>
                    <a:uLnTx/>
                    <a:uFillTx/>
                    <a:latin typeface="TDC NET"/>
                    <a:ea typeface="+mn-ea"/>
                    <a:cs typeface="TDC NET"/>
                  </a:rPr>
                  <a:t>0</a:t>
                </a:r>
                <a:r>
                  <a:rPr kumimoji="0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52465"/>
                    </a:solidFill>
                    <a:effectLst/>
                    <a:uLnTx/>
                    <a:uFillTx/>
                    <a:latin typeface="TDC NET"/>
                    <a:ea typeface="+mn-ea"/>
                    <a:cs typeface="TDC NET"/>
                  </a:rPr>
                  <a:t>19</a:t>
                </a:r>
                <a:endParaRPr kumimoji="0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DC NET"/>
                  <a:ea typeface="+mn-ea"/>
                  <a:cs typeface="TDC NET"/>
                </a:endParaRPr>
              </a:p>
            </p:txBody>
          </p:sp>
        </p:grpSp>
        <p:grpSp>
          <p:nvGrpSpPr>
            <p:cNvPr id="13" name="Gruppe 12">
              <a:extLst>
                <a:ext uri="{FF2B5EF4-FFF2-40B4-BE49-F238E27FC236}">
                  <a16:creationId xmlns:a16="http://schemas.microsoft.com/office/drawing/2014/main" id="{5F459A4A-06E5-EB77-1FE7-9EC9875E3DAA}"/>
                </a:ext>
              </a:extLst>
            </p:cNvPr>
            <p:cNvGrpSpPr/>
            <p:nvPr/>
          </p:nvGrpSpPr>
          <p:grpSpPr>
            <a:xfrm>
              <a:off x="6629356" y="3809715"/>
              <a:ext cx="475217" cy="510999"/>
              <a:chOff x="6629356" y="3809715"/>
              <a:chExt cx="475217" cy="510999"/>
            </a:xfrm>
          </p:grpSpPr>
          <p:sp>
            <p:nvSpPr>
              <p:cNvPr id="3" name="Ellipse 2">
                <a:extLst>
                  <a:ext uri="{FF2B5EF4-FFF2-40B4-BE49-F238E27FC236}">
                    <a16:creationId xmlns:a16="http://schemas.microsoft.com/office/drawing/2014/main" id="{3D503DDD-15FB-6258-4D91-C504D1CAD5E1}"/>
                  </a:ext>
                </a:extLst>
              </p:cNvPr>
              <p:cNvSpPr/>
              <p:nvPr/>
            </p:nvSpPr>
            <p:spPr>
              <a:xfrm>
                <a:off x="6762461" y="3809715"/>
                <a:ext cx="209006" cy="209006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36000" rIns="72000" bIns="36000" rtlCol="0" anchor="ctr"/>
              <a:lstStyle/>
              <a:p>
                <a:pPr algn="l">
                  <a:lnSpc>
                    <a:spcPct val="90000"/>
                  </a:lnSpc>
                </a:pPr>
                <a:endParaRPr lang="da-DK" sz="1400" noProof="0" err="1"/>
              </a:p>
            </p:txBody>
          </p:sp>
          <p:sp>
            <p:nvSpPr>
              <p:cNvPr id="4" name="object 11">
                <a:extLst>
                  <a:ext uri="{FF2B5EF4-FFF2-40B4-BE49-F238E27FC236}">
                    <a16:creationId xmlns:a16="http://schemas.microsoft.com/office/drawing/2014/main" id="{AA3FC1E8-4DC2-F7F7-0917-A4EDC018519D}"/>
                  </a:ext>
                </a:extLst>
              </p:cNvPr>
              <p:cNvSpPr txBox="1"/>
              <p:nvPr/>
            </p:nvSpPr>
            <p:spPr>
              <a:xfrm>
                <a:off x="6629356" y="4123224"/>
                <a:ext cx="475217" cy="197490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a-DK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52465"/>
                    </a:solidFill>
                    <a:effectLst/>
                    <a:uLnTx/>
                    <a:uFillTx/>
                    <a:latin typeface="TDC NET"/>
                    <a:ea typeface="+mn-ea"/>
                    <a:cs typeface="TDC NET"/>
                  </a:rPr>
                  <a:t>1990</a:t>
                </a:r>
                <a:endParaRPr kumimoji="0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DC NET"/>
                  <a:ea typeface="+mn-ea"/>
                  <a:cs typeface="TDC NET"/>
                </a:endParaRPr>
              </a:p>
            </p:txBody>
          </p:sp>
        </p:grpSp>
      </p:grpSp>
      <p:sp>
        <p:nvSpPr>
          <p:cNvPr id="58" name="Slide Number Placeholder 5 (FAST)">
            <a:extLst>
              <a:ext uri="{FF2B5EF4-FFF2-40B4-BE49-F238E27FC236}">
                <a16:creationId xmlns:a16="http://schemas.microsoft.com/office/drawing/2014/main" id="{92C2EE16-0519-2B50-54E0-A4A8697F2B2D}"/>
              </a:ext>
            </a:extLst>
          </p:cNvPr>
          <p:cNvSpPr txBox="1">
            <a:spLocks/>
          </p:cNvSpPr>
          <p:nvPr/>
        </p:nvSpPr>
        <p:spPr>
          <a:xfrm>
            <a:off x="11584039" y="6463494"/>
            <a:ext cx="303161" cy="153888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DFD3FF-FAEA-D841-BBBA-173DB513EC35}" type="slidenum">
              <a:rPr lang="en-GB" sz="1000" kern="1200" noProof="0" smtClean="0">
                <a:solidFill>
                  <a:schemeClr val="accent1"/>
                </a:solidFill>
                <a:latin typeface="+mj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lang="en-GB" sz="1000" kern="1200" noProof="0">
              <a:solidFill>
                <a:schemeClr val="accent1"/>
              </a:solidFill>
              <a:latin typeface="+mj-lt"/>
              <a:ea typeface="+mn-ea"/>
              <a:cs typeface="+mn-cs"/>
            </a:endParaRPr>
          </a:p>
        </p:txBody>
      </p:sp>
      <p:pic>
        <p:nvPicPr>
          <p:cNvPr id="1026" name="Picture 2" descr="Alexander Graham Bell | Biography, Education, Telephone, Inventions, &amp;  Facts | Britannica">
            <a:extLst>
              <a:ext uri="{FF2B5EF4-FFF2-40B4-BE49-F238E27FC236}">
                <a16:creationId xmlns:a16="http://schemas.microsoft.com/office/drawing/2014/main" id="{B23378FE-2A10-AFED-DD72-2BB9E9016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18" y="4311294"/>
            <a:ext cx="3295262" cy="184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.F. Tietgen (1829-1901) - Dansk erhvervsmand - Lex">
            <a:extLst>
              <a:ext uri="{FF2B5EF4-FFF2-40B4-BE49-F238E27FC236}">
                <a16:creationId xmlns:a16="http://schemas.microsoft.com/office/drawing/2014/main" id="{F58B480A-C5C5-B846-365A-034477961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543" y="802113"/>
            <a:ext cx="1407473" cy="210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2E7A582A-67E5-CE58-2B26-85025F4EA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13" y="1015179"/>
            <a:ext cx="1719608" cy="171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9BC2FF76-77D8-BF4A-9E10-4EC11DB49E02}"/>
              </a:ext>
            </a:extLst>
          </p:cNvPr>
          <p:cNvSpPr/>
          <p:nvPr/>
        </p:nvSpPr>
        <p:spPr>
          <a:xfrm>
            <a:off x="4446742" y="3662122"/>
            <a:ext cx="1183512" cy="97181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</a:pPr>
            <a:r>
              <a:rPr lang="en-US" sz="1100" b="1" noProof="0" dirty="0"/>
              <a:t>57 tele </a:t>
            </a:r>
            <a:r>
              <a:rPr lang="en-US" sz="1100" b="1" dirty="0"/>
              <a:t>s</a:t>
            </a:r>
            <a:r>
              <a:rPr lang="en-US" sz="1100" b="1" noProof="0" dirty="0" err="1"/>
              <a:t>elskaber</a:t>
            </a:r>
            <a:r>
              <a:rPr lang="en-US" sz="1100" b="1" noProof="0" dirty="0"/>
              <a:t> </a:t>
            </a:r>
            <a:r>
              <a:rPr lang="en-US" sz="1100" b="1" noProof="0" dirty="0" err="1"/>
              <a:t>i</a:t>
            </a:r>
            <a:r>
              <a:rPr lang="en-US" sz="1100" b="1" noProof="0" dirty="0"/>
              <a:t> DK</a:t>
            </a:r>
            <a:endParaRPr lang="da-DK" sz="800" b="1" noProof="0" dirty="0" err="1"/>
          </a:p>
        </p:txBody>
      </p:sp>
      <p:pic>
        <p:nvPicPr>
          <p:cNvPr id="1032" name="Picture 8" descr="PFA om milliardinvestering i TDC: Vi kunne have ønsket et højere afkast">
            <a:extLst>
              <a:ext uri="{FF2B5EF4-FFF2-40B4-BE49-F238E27FC236}">
                <a16:creationId xmlns:a16="http://schemas.microsoft.com/office/drawing/2014/main" id="{B753FD6D-0367-D9FA-9189-DCE3E1E18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046" y="4548726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Jydsk Telefon A/S, 1895-1995">
            <a:extLst>
              <a:ext uri="{FF2B5EF4-FFF2-40B4-BE49-F238E27FC236}">
                <a16:creationId xmlns:a16="http://schemas.microsoft.com/office/drawing/2014/main" id="{A623A688-79D3-9EFE-DA71-80946610B3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995" y="1343924"/>
            <a:ext cx="1299308" cy="878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honecard: Fyns Telefon Erhverv A/s (Fyns Telefon, Denmark(Fyn Private)  Tel:TDFP002A">
            <a:extLst>
              <a:ext uri="{FF2B5EF4-FFF2-40B4-BE49-F238E27FC236}">
                <a16:creationId xmlns:a16="http://schemas.microsoft.com/office/drawing/2014/main" id="{83111152-9CC5-9579-2909-E69F87E86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483" y="2090083"/>
            <a:ext cx="1140304" cy="72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ønderborghistorier: Telefon i Sønderborg">
            <a:extLst>
              <a:ext uri="{FF2B5EF4-FFF2-40B4-BE49-F238E27FC236}">
                <a16:creationId xmlns:a16="http://schemas.microsoft.com/office/drawing/2014/main" id="{8D95E5E2-AD9E-B56B-F73C-4B6B901CE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07" y="2070131"/>
            <a:ext cx="701212" cy="9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Andre samleobjekter, ktas Telebutikken plastikpose – dba.dk – Køb og Salg  af Nyt og Brugt">
            <a:extLst>
              <a:ext uri="{FF2B5EF4-FFF2-40B4-BE49-F238E27FC236}">
                <a16:creationId xmlns:a16="http://schemas.microsoft.com/office/drawing/2014/main" id="{B6C93997-4BE8-4287-5BFA-8D03C43B65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6" t="16489" r="5169" b="12118"/>
          <a:stretch/>
        </p:blipFill>
        <p:spPr bwMode="auto">
          <a:xfrm>
            <a:off x="5711085" y="2737054"/>
            <a:ext cx="709008" cy="75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Tele Danmark Vector Logo - Download Free SVG Icon | Worldvectorlogo">
            <a:extLst>
              <a:ext uri="{FF2B5EF4-FFF2-40B4-BE49-F238E27FC236}">
                <a16:creationId xmlns:a16="http://schemas.microsoft.com/office/drawing/2014/main" id="{98B6D83C-03DE-2D42-2FFC-AD90A2BEA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95" y="1732369"/>
            <a:ext cx="1703740" cy="170374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Billede 6" descr="Et billede, der indeholder objekt, ur&#10;&#10;Automatisk genereret beskrivelse">
            <a:extLst>
              <a:ext uri="{FF2B5EF4-FFF2-40B4-BE49-F238E27FC236}">
                <a16:creationId xmlns:a16="http://schemas.microsoft.com/office/drawing/2014/main" id="{40997874-7CA0-70AA-1717-3DD1BE034C7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4528" y="2305949"/>
            <a:ext cx="2034046" cy="57950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440B70F8-6EE7-FB5B-961C-5218B6652C45}"/>
              </a:ext>
            </a:extLst>
          </p:cNvPr>
          <p:cNvSpPr txBox="1"/>
          <p:nvPr/>
        </p:nvSpPr>
        <p:spPr>
          <a:xfrm>
            <a:off x="7238114" y="6405773"/>
            <a:ext cx="66032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3755D7"/>
                </a:solidFill>
              </a:rPr>
              <a:t>Vi forbinder Danmark. Til gavn for alle.</a:t>
            </a:r>
            <a:endParaRPr lang="da-DK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AE88CA7-6D84-ADCC-78E6-767FFE2357A6}"/>
              </a:ext>
            </a:extLst>
          </p:cNvPr>
          <p:cNvSpPr txBox="1"/>
          <p:nvPr/>
        </p:nvSpPr>
        <p:spPr>
          <a:xfrm>
            <a:off x="9451534" y="2970916"/>
            <a:ext cx="2347472" cy="3877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b="1" i="1" dirty="0">
                <a:solidFill>
                  <a:schemeClr val="accent2"/>
                </a:solidFill>
              </a:rPr>
              <a:t>Alle </a:t>
            </a:r>
            <a:r>
              <a:rPr lang="en-US" sz="1400" b="1" i="1" dirty="0" err="1">
                <a:solidFill>
                  <a:schemeClr val="accent2"/>
                </a:solidFill>
              </a:rPr>
              <a:t>skal</a:t>
            </a:r>
            <a:r>
              <a:rPr lang="en-US" sz="1400" b="1" i="1" dirty="0">
                <a:solidFill>
                  <a:schemeClr val="accent2"/>
                </a:solidFill>
              </a:rPr>
              <a:t> vide at “</a:t>
            </a:r>
            <a:r>
              <a:rPr lang="en-US" sz="1400" b="1" i="1" dirty="0" err="1">
                <a:solidFill>
                  <a:schemeClr val="accent2"/>
                </a:solidFill>
              </a:rPr>
              <a:t>Forbindelsen</a:t>
            </a:r>
            <a:r>
              <a:rPr lang="en-US" sz="1400" b="1" i="1" dirty="0">
                <a:solidFill>
                  <a:schemeClr val="accent2"/>
                </a:solidFill>
              </a:rPr>
              <a:t> er TDC NET”</a:t>
            </a:r>
            <a:endParaRPr lang="da-DK" sz="1400" b="1" i="1" dirty="0" err="1">
              <a:solidFill>
                <a:schemeClr val="accent2"/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A58AB31D-2E3E-7217-30DA-72D71C4A792E}"/>
              </a:ext>
            </a:extLst>
          </p:cNvPr>
          <p:cNvPicPr>
            <a:picLocks noChangeAspect="1"/>
          </p:cNvPicPr>
          <p:nvPr/>
        </p:nvPicPr>
        <p:blipFill>
          <a:blip r:embed="rId16">
            <a:grayscl/>
          </a:blip>
          <a:stretch>
            <a:fillRect/>
          </a:stretch>
        </p:blipFill>
        <p:spPr>
          <a:xfrm rot="687236">
            <a:off x="9305782" y="241587"/>
            <a:ext cx="2843721" cy="1022202"/>
          </a:xfrm>
          <a:prstGeom prst="rect">
            <a:avLst/>
          </a:prstGeom>
        </p:spPr>
      </p:pic>
      <p:pic>
        <p:nvPicPr>
          <p:cNvPr id="7" name="Picture 2" descr="Passionate Cloud Engineer - Nuuday - TalentPeople">
            <a:extLst>
              <a:ext uri="{FF2B5EF4-FFF2-40B4-BE49-F238E27FC236}">
                <a16:creationId xmlns:a16="http://schemas.microsoft.com/office/drawing/2014/main" id="{BA08D5C3-B6ED-5717-45E6-E84D3AC0A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457" y="1326559"/>
            <a:ext cx="2210538" cy="88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97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B3041AE-637A-3B1A-C467-17D77E4A7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Men stadig bedst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556FB03-3CA4-4C55-18AD-C7EDF557DB0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632000" y="6263440"/>
            <a:ext cx="9972000" cy="553998"/>
          </a:xfrm>
        </p:spPr>
        <p:txBody>
          <a:bodyPr/>
          <a:lstStyle/>
          <a:p>
            <a:pPr marL="0" indent="0">
              <a:buNone/>
            </a:pPr>
            <a:r>
              <a:rPr lang="da-DK" dirty="0"/>
              <a:t>TDC </a:t>
            </a:r>
            <a:r>
              <a:rPr lang="da-DK" dirty="0" err="1"/>
              <a:t>NETs</a:t>
            </a:r>
            <a:r>
              <a:rPr lang="da-DK" dirty="0"/>
              <a:t> mobilnet igen målt bedst i landsdækkende test</a:t>
            </a:r>
          </a:p>
          <a:p>
            <a:pPr marL="0" indent="0">
              <a:buNone/>
            </a:pPr>
            <a:r>
              <a:rPr lang="da-DK" dirty="0"/>
              <a:t>Igen i 2025 har Teknologisk Institut målt mobilnetværksoplevelsen i Danmark. Den omfattende test viser, at kundens oplevelse på TDC </a:t>
            </a:r>
            <a:r>
              <a:rPr lang="da-DK" dirty="0" err="1"/>
              <a:t>NETs</a:t>
            </a:r>
            <a:r>
              <a:rPr lang="da-DK" dirty="0"/>
              <a:t> mobilnetværk – både på landsplan og i de fem regioner – er hurtigst og mest fejlfri i forhold til konkurrenternes. Det er 10. år i træk, at TDC NET er i top af Instituttets måling.</a:t>
            </a:r>
          </a:p>
          <a:p>
            <a:endParaRPr lang="da-DK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13596C-C767-668F-BCFD-0F7A1D2C4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6467"/>
            <a:ext cx="12192000" cy="5325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96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7411A-382C-6DC7-B346-13763EF93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Et selskab i automatisering, effektivisering, digitalisering ….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EEB0E3-4BBE-2B8E-0584-C874363BA69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2CC7E130-E7D5-0653-B1B7-384C4F0BB7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730200"/>
              </p:ext>
            </p:extLst>
          </p:nvPr>
        </p:nvGraphicFramePr>
        <p:xfrm>
          <a:off x="2032000" y="719666"/>
          <a:ext cx="8779022" cy="5742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3511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0AA557-0934-A255-CE09-912D06BE1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Hvad gør det ved medarbejderne?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7AA4317-0D9B-0950-6727-F32445F37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sz="1600" dirty="0"/>
          </a:p>
          <a:p>
            <a:pPr marL="0" indent="0">
              <a:buNone/>
            </a:pPr>
            <a:r>
              <a:rPr lang="da-DK" sz="1600" b="1" dirty="0"/>
              <a:t>TDC NET har en samfundsmæssig høj betydning men</a:t>
            </a:r>
            <a:r>
              <a:rPr lang="da-DK" sz="1600" dirty="0"/>
              <a:t> </a:t>
            </a:r>
            <a:r>
              <a:rPr lang="da-DK" sz="1600" b="1" dirty="0"/>
              <a:t>arbejdsstyrken er reduceret</a:t>
            </a:r>
          </a:p>
          <a:p>
            <a:pPr marL="0" indent="0">
              <a:buNone/>
            </a:pPr>
            <a:r>
              <a:rPr lang="da-DK" sz="1600" dirty="0"/>
              <a:t>Det giver nogle særlige kulturelle træk:</a:t>
            </a:r>
          </a:p>
          <a:p>
            <a:pPr marL="342900" indent="-342900">
              <a:buFont typeface="+mj-lt"/>
              <a:buAutoNum type="arabicPeriod"/>
            </a:pPr>
            <a:r>
              <a:rPr lang="da-DK" sz="1600" b="1" dirty="0"/>
              <a:t>Stærk identitet og stolthed </a:t>
            </a:r>
            <a:r>
              <a:rPr lang="da-DK" sz="1600" dirty="0"/>
              <a:t>“vi laver noget, der betyder noget” </a:t>
            </a:r>
          </a:p>
          <a:p>
            <a:pPr marL="342900" indent="-342900">
              <a:buFont typeface="+mj-lt"/>
              <a:buAutoNum type="arabicPeriod"/>
            </a:pPr>
            <a:r>
              <a:rPr lang="da-DK" sz="1600" b="1" dirty="0"/>
              <a:t>Ambivalens mellem stolthed og usikkerhed </a:t>
            </a:r>
            <a:r>
              <a:rPr lang="da-DK" sz="1600" dirty="0"/>
              <a:t>“bliver jeg den næste, der forsvinder?”</a:t>
            </a:r>
          </a:p>
          <a:p>
            <a:pPr marL="342900" indent="-342900">
              <a:buFont typeface="+mj-lt"/>
              <a:buAutoNum type="arabicPeriod"/>
            </a:pPr>
            <a:r>
              <a:rPr lang="da-DK" sz="1600" b="1" dirty="0"/>
              <a:t>Vogterrolle for en særlig faglighed</a:t>
            </a:r>
            <a:r>
              <a:rPr lang="da-DK" sz="1600" dirty="0"/>
              <a:t>.</a:t>
            </a:r>
            <a:r>
              <a:rPr lang="da-DK" sz="1600" i="1" dirty="0"/>
              <a:t> </a:t>
            </a:r>
            <a:r>
              <a:rPr lang="da-DK" sz="1600" dirty="0"/>
              <a:t>“De sidste specialister</a:t>
            </a:r>
            <a:r>
              <a:rPr lang="da-DK" sz="1600" i="1" dirty="0"/>
              <a:t>”</a:t>
            </a:r>
            <a:r>
              <a:rPr lang="da-DK" sz="1600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da-DK" sz="1600" b="1" dirty="0" err="1"/>
              <a:t>get</a:t>
            </a:r>
            <a:r>
              <a:rPr lang="da-DK" sz="1600" b="1" dirty="0"/>
              <a:t> individualisering </a:t>
            </a:r>
            <a:r>
              <a:rPr lang="da-DK" sz="1600" dirty="0"/>
              <a:t>Kulturen bliver mere individualiseret, og hver enkelt skal forsvare egen relevans.</a:t>
            </a:r>
          </a:p>
          <a:p>
            <a:pPr marL="342900" indent="-342900">
              <a:buFont typeface="+mj-lt"/>
              <a:buAutoNum type="arabicPeriod"/>
            </a:pPr>
            <a:r>
              <a:rPr lang="da-DK" sz="1600" b="1" dirty="0"/>
              <a:t>Risiko for “afviklingskultur” </a:t>
            </a:r>
            <a:r>
              <a:rPr lang="da-DK" sz="1600" dirty="0"/>
              <a:t>præget af resignation “det holder min tid ud”</a:t>
            </a:r>
          </a:p>
          <a:p>
            <a:pPr marL="0" indent="0">
              <a:buNone/>
            </a:pPr>
            <a:endParaRPr lang="da-DK" sz="1600" i="1" dirty="0"/>
          </a:p>
          <a:p>
            <a:pPr marL="0" indent="0">
              <a:buNone/>
            </a:pPr>
            <a:r>
              <a:rPr lang="da-DK" sz="1600" i="1" dirty="0"/>
              <a:t>“</a:t>
            </a:r>
            <a:r>
              <a:rPr lang="da-DK" sz="2000" i="1" dirty="0">
                <a:solidFill>
                  <a:schemeClr val="accent1"/>
                </a:solidFill>
              </a:rPr>
              <a:t>Vi er få, men vigtige” </a:t>
            </a:r>
            <a:r>
              <a:rPr lang="da-DK" sz="2000" dirty="0">
                <a:solidFill>
                  <a:schemeClr val="accent1"/>
                </a:solidFill>
              </a:rPr>
              <a:t>giver en særlig blanding af stolthed, sårbarhed og stræben efter relevans.</a:t>
            </a:r>
            <a:endParaRPr lang="da-DK" sz="1600" dirty="0">
              <a:solidFill>
                <a:schemeClr val="accent1"/>
              </a:solidFill>
            </a:endParaRPr>
          </a:p>
          <a:p>
            <a:r>
              <a:rPr lang="da-DK" sz="1600" b="1" dirty="0"/>
              <a:t>stolthed</a:t>
            </a:r>
            <a:r>
              <a:rPr lang="da-DK" sz="1600" dirty="0"/>
              <a:t> over formålet</a:t>
            </a:r>
          </a:p>
          <a:p>
            <a:r>
              <a:rPr lang="da-DK" sz="1600" b="1" dirty="0"/>
              <a:t>ansvarsfølelse</a:t>
            </a:r>
            <a:r>
              <a:rPr lang="da-DK" sz="1600" dirty="0"/>
              <a:t> som vogtere af en vigtig opgave</a:t>
            </a:r>
          </a:p>
          <a:p>
            <a:r>
              <a:rPr lang="da-DK" sz="1600" dirty="0"/>
              <a:t>men også </a:t>
            </a:r>
            <a:r>
              <a:rPr lang="da-DK" sz="1600" b="1" dirty="0"/>
              <a:t>sårbarhed</a:t>
            </a:r>
            <a:r>
              <a:rPr lang="da-DK" sz="1600" dirty="0"/>
              <a:t> og </a:t>
            </a:r>
            <a:r>
              <a:rPr lang="da-DK" sz="1600" b="1" dirty="0"/>
              <a:t>latent usikkerhed.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514DA3C-66C3-08E6-57AB-4148D0759EF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89321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A82C8AE-C8B5-87FC-09E7-9F8048D43F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2940" y="3662815"/>
            <a:ext cx="9820704" cy="812530"/>
          </a:xfrm>
        </p:spPr>
        <p:txBody>
          <a:bodyPr/>
          <a:lstStyle/>
          <a:p>
            <a:r>
              <a:rPr lang="da-DK" sz="6000" dirty="0"/>
              <a:t>Når SU og TR orienteres</a:t>
            </a:r>
          </a:p>
        </p:txBody>
      </p:sp>
    </p:spTree>
    <p:extLst>
      <p:ext uri="{BB962C8B-B14F-4D97-AF65-F5344CB8AC3E}">
        <p14:creationId xmlns:p14="http://schemas.microsoft.com/office/powerpoint/2010/main" val="2262067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6A1FB-72AC-8065-5B3E-C11BBE43D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Manglende</a:t>
            </a:r>
            <a:r>
              <a:rPr lang="en-US" dirty="0"/>
              <a:t> rammer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retning</a:t>
            </a:r>
            <a:r>
              <a:rPr lang="en-US" dirty="0"/>
              <a:t> giver </a:t>
            </a:r>
            <a:r>
              <a:rPr lang="en-US" dirty="0" err="1"/>
              <a:t>forvirring</a:t>
            </a:r>
            <a:endParaRPr lang="da-D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181D2D-B90A-C956-38AA-D24102F91D3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 err="1"/>
              <a:t>Manglende</a:t>
            </a:r>
            <a:r>
              <a:rPr lang="en-US" sz="2400" b="1" dirty="0"/>
              <a:t> </a:t>
            </a:r>
            <a:r>
              <a:rPr lang="en-US" sz="2400" b="1" dirty="0" err="1"/>
              <a:t>eller</a:t>
            </a:r>
            <a:r>
              <a:rPr lang="en-US" sz="2400" b="1" dirty="0"/>
              <a:t> </a:t>
            </a:r>
            <a:r>
              <a:rPr lang="en-US" sz="2400" b="1" dirty="0" err="1"/>
              <a:t>ukendte</a:t>
            </a:r>
            <a:r>
              <a:rPr lang="en-US" sz="2400" b="1" dirty="0"/>
              <a:t> </a:t>
            </a:r>
          </a:p>
          <a:p>
            <a:pPr marL="0" indent="0">
              <a:buNone/>
            </a:pPr>
            <a:r>
              <a:rPr lang="en-US" sz="2400" b="1" dirty="0"/>
              <a:t>rammer </a:t>
            </a:r>
            <a:r>
              <a:rPr lang="en-US" sz="2400" b="1" dirty="0" err="1"/>
              <a:t>og</a:t>
            </a:r>
            <a:r>
              <a:rPr lang="en-US" sz="2400" b="1" dirty="0"/>
              <a:t> </a:t>
            </a:r>
            <a:r>
              <a:rPr lang="en-US" sz="2400" b="1" dirty="0" err="1"/>
              <a:t>regler</a:t>
            </a:r>
            <a:endParaRPr lang="en-US" sz="2400" b="1" dirty="0"/>
          </a:p>
          <a:p>
            <a:pPr marL="0" indent="0">
              <a:buNone/>
            </a:pPr>
            <a:r>
              <a:rPr lang="en-US" sz="2400" dirty="0"/>
              <a:t>&gt;&gt; Giver </a:t>
            </a:r>
            <a:r>
              <a:rPr lang="en-US" sz="2400" dirty="0" err="1"/>
              <a:t>risiko</a:t>
            </a:r>
            <a:r>
              <a:rPr lang="en-US" sz="2400" dirty="0"/>
              <a:t> for </a:t>
            </a:r>
          </a:p>
          <a:p>
            <a:pPr marL="0" indent="0">
              <a:buNone/>
            </a:pPr>
            <a:r>
              <a:rPr lang="en-US" sz="2400" dirty="0" err="1"/>
              <a:t>Utryghed</a:t>
            </a:r>
            <a:endParaRPr lang="en-US" sz="2400" dirty="0"/>
          </a:p>
          <a:p>
            <a:pPr marL="0" indent="0">
              <a:buNone/>
            </a:pPr>
            <a:r>
              <a:rPr lang="en-US" sz="2400" dirty="0" err="1"/>
              <a:t>nedsat</a:t>
            </a:r>
            <a:r>
              <a:rPr lang="en-US" sz="2400" dirty="0"/>
              <a:t> </a:t>
            </a:r>
            <a:r>
              <a:rPr lang="en-US" sz="2400" dirty="0" err="1"/>
              <a:t>effektivitet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følelse</a:t>
            </a:r>
            <a:r>
              <a:rPr lang="en-US" sz="2400" dirty="0"/>
              <a:t> </a:t>
            </a:r>
            <a:r>
              <a:rPr lang="en-US" sz="2400" dirty="0" err="1"/>
              <a:t>af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&gt;&gt; </a:t>
            </a:r>
            <a:r>
              <a:rPr lang="en-US" sz="2400" dirty="0" err="1"/>
              <a:t>Uretfærdig</a:t>
            </a:r>
            <a:r>
              <a:rPr lang="en-US" sz="2400" dirty="0"/>
              <a:t> </a:t>
            </a:r>
            <a:r>
              <a:rPr lang="en-US" sz="2400" dirty="0" err="1"/>
              <a:t>adgang</a:t>
            </a:r>
            <a:r>
              <a:rPr lang="en-US" sz="2400" dirty="0"/>
              <a:t> </a:t>
            </a:r>
            <a:r>
              <a:rPr lang="en-US" sz="2400" dirty="0" err="1"/>
              <a:t>til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forfremmelser</a:t>
            </a:r>
            <a:endParaRPr lang="en-US" sz="2400" dirty="0"/>
          </a:p>
          <a:p>
            <a:pPr marL="0" indent="0">
              <a:buNone/>
            </a:pPr>
            <a:r>
              <a:rPr lang="en-US" sz="2400" dirty="0" err="1"/>
              <a:t>uddannelse</a:t>
            </a:r>
            <a:endParaRPr lang="en-US" sz="2400" dirty="0"/>
          </a:p>
          <a:p>
            <a:pPr marL="0" indent="0">
              <a:buNone/>
            </a:pPr>
            <a:r>
              <a:rPr lang="en-US" sz="2400" dirty="0" err="1"/>
              <a:t>etc</a:t>
            </a:r>
            <a:r>
              <a:rPr lang="en-US" sz="2400" dirty="0"/>
              <a:t>…</a:t>
            </a:r>
          </a:p>
          <a:p>
            <a:pPr marL="0" indent="0">
              <a:buNone/>
            </a:pPr>
            <a:endParaRPr lang="da-DK" sz="2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4345ED-2FEA-E1D3-1FF5-92397A70FE6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1026" name="Picture 2" descr="Ny havnevej åbnet i Aalborg Øst: Skal kunne klare 20.000 biler i døgnet |  Nordjyske.dk">
            <a:extLst>
              <a:ext uri="{FF2B5EF4-FFF2-40B4-BE49-F238E27FC236}">
                <a16:creationId xmlns:a16="http://schemas.microsoft.com/office/drawing/2014/main" id="{9897DA9B-5FBF-DA0F-2D77-7EF870DD02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13" y="1819993"/>
            <a:ext cx="5221288" cy="293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514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28ECC-47D4-F4B4-8AFA-017036268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Hvad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vi </a:t>
            </a:r>
            <a:r>
              <a:rPr lang="en-US" dirty="0" err="1"/>
              <a:t>mennesker</a:t>
            </a:r>
            <a:r>
              <a:rPr lang="en-US" dirty="0"/>
              <a:t> </a:t>
            </a:r>
            <a:r>
              <a:rPr lang="en-US" dirty="0" err="1"/>
              <a:t>godt</a:t>
            </a:r>
            <a:r>
              <a:rPr lang="en-US" dirty="0"/>
              <a:t> </a:t>
            </a:r>
            <a:r>
              <a:rPr lang="en-US" dirty="0" err="1"/>
              <a:t>lide</a:t>
            </a:r>
            <a:endParaRPr lang="da-D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4D28D-0C55-7A38-A11C-11FD728201C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da-DK" b="1" dirty="0"/>
              <a:t>Hvor skal man køre og hvor hurtigt må man køre?</a:t>
            </a:r>
          </a:p>
          <a:p>
            <a:pPr marL="216000" lvl="1" indent="0">
              <a:buNone/>
            </a:pPr>
            <a:r>
              <a:rPr lang="da-DK" dirty="0"/>
              <a:t>Vi kan godt lide at vi ved hvad der forventes af os, så vi ved om vi har succes!</a:t>
            </a:r>
          </a:p>
          <a:p>
            <a:pPr marL="216000" lvl="1" indent="0">
              <a:buNone/>
            </a:pPr>
            <a:r>
              <a:rPr lang="da-DK" b="1" dirty="0">
                <a:solidFill>
                  <a:schemeClr val="accent1"/>
                </a:solidFill>
              </a:rPr>
              <a:t>Gennemsigtighed: Klare forventninger til kompetencer, ansvar og løn.</a:t>
            </a:r>
          </a:p>
          <a:p>
            <a:pPr marL="0" indent="0">
              <a:buNone/>
            </a:pPr>
            <a:r>
              <a:rPr lang="da-DK" b="1" dirty="0"/>
              <a:t>Hvordan kommer man mod København?</a:t>
            </a:r>
          </a:p>
          <a:p>
            <a:pPr marL="216000" lvl="1" indent="0">
              <a:buNone/>
            </a:pPr>
            <a:r>
              <a:rPr lang="da-DK" dirty="0"/>
              <a:t>Vi kan godt lide at vi kan orientere os og flytte os</a:t>
            </a:r>
          </a:p>
          <a:p>
            <a:pPr marL="216000" lvl="1" indent="0">
              <a:buNone/>
            </a:pPr>
            <a:r>
              <a:rPr lang="da-DK" b="1" dirty="0">
                <a:solidFill>
                  <a:schemeClr val="accent1"/>
                </a:solidFill>
              </a:rPr>
              <a:t>Karriereudvikling: Medarbejdere forstår, hvordan de kan avancere.</a:t>
            </a:r>
          </a:p>
          <a:p>
            <a:pPr marL="0" indent="0">
              <a:buNone/>
            </a:pPr>
            <a:r>
              <a:rPr lang="da-DK" b="1" dirty="0"/>
              <a:t>Jeg kender tavlerne og reglerne ligesom som andre?</a:t>
            </a:r>
          </a:p>
          <a:p>
            <a:pPr marL="216000" lvl="1" indent="0">
              <a:buNone/>
            </a:pPr>
            <a:r>
              <a:rPr lang="da-DK" dirty="0"/>
              <a:t>Skilte, afmærkning og tavler er genkendelige</a:t>
            </a:r>
          </a:p>
          <a:p>
            <a:pPr marL="216000" lvl="1" indent="0">
              <a:buNone/>
            </a:pPr>
            <a:r>
              <a:rPr lang="da-DK" b="1" dirty="0">
                <a:solidFill>
                  <a:schemeClr val="accent1"/>
                </a:solidFill>
              </a:rPr>
              <a:t>Retfærdighed: Ensartet behandling på tværs af organisationen.</a:t>
            </a:r>
          </a:p>
          <a:p>
            <a:pPr marL="0" indent="0">
              <a:buNone/>
            </a:pPr>
            <a:r>
              <a:rPr lang="da-DK" b="1" dirty="0"/>
              <a:t>Min bil er ikke ny, men den er vedligeholdt og optimal i </a:t>
            </a:r>
            <a:r>
              <a:rPr lang="da-DK" b="1" dirty="0" err="1"/>
              <a:t>fht</a:t>
            </a:r>
            <a:r>
              <a:rPr lang="da-DK" b="1" dirty="0"/>
              <a:t>. motorstørrelse og alder</a:t>
            </a:r>
          </a:p>
          <a:p>
            <a:pPr marL="216000" lvl="1" indent="0">
              <a:buNone/>
            </a:pPr>
            <a:r>
              <a:rPr lang="da-DK" dirty="0"/>
              <a:t>Du kan vælge om den skal tunes til en længere tur eller ej</a:t>
            </a:r>
          </a:p>
          <a:p>
            <a:pPr marL="216000" lvl="1" indent="0">
              <a:buNone/>
            </a:pPr>
            <a:r>
              <a:rPr lang="da-DK" b="1" dirty="0">
                <a:solidFill>
                  <a:schemeClr val="accent1"/>
                </a:solidFill>
              </a:rPr>
              <a:t>Tydeligere ledelsen: Lettere at vurdere og udvikle medarbejdere</a:t>
            </a:r>
            <a:r>
              <a:rPr lang="da-DK" dirty="0"/>
              <a:t>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FE9B16-403A-BD8F-4A8F-CD99C04FD51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2050" name="Picture 2" descr="Sæt farten op på motorvejen | FDM">
            <a:extLst>
              <a:ext uri="{FF2B5EF4-FFF2-40B4-BE49-F238E27FC236}">
                <a16:creationId xmlns:a16="http://schemas.microsoft.com/office/drawing/2014/main" id="{5336ED49-434D-5173-F538-DE72EE7B623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00" y="1847850"/>
            <a:ext cx="4863306" cy="337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Vejskilt 40 km fart begrænsning">
            <a:extLst>
              <a:ext uri="{FF2B5EF4-FFF2-40B4-BE49-F238E27FC236}">
                <a16:creationId xmlns:a16="http://schemas.microsoft.com/office/drawing/2014/main" id="{8DA7E425-E83E-2BE0-67CE-1FF68DD044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5333">
                        <a14:foregroundMark x1="29333" y1="32333" x2="29333" y2="32333"/>
                        <a14:foregroundMark x1="30000" y1="34167" x2="28500" y2="46500"/>
                        <a14:foregroundMark x1="28500" y1="46500" x2="30500" y2="57833"/>
                        <a14:foregroundMark x1="30500" y1="57833" x2="43000" y2="69667"/>
                        <a14:foregroundMark x1="43000" y1="69667" x2="72500" y2="71333"/>
                        <a14:foregroundMark x1="94230" y1="69589" x2="95333" y2="69500"/>
                        <a14:foregroundMark x1="93222" y1="64878" x2="92678" y2="63687"/>
                        <a14:foregroundMark x1="95333" y1="69500" x2="94857" y2="68458"/>
                        <a14:foregroundMark x1="78547" y1="55099" x2="71167" y2="38167"/>
                        <a14:foregroundMark x1="71167" y1="38167" x2="52167" y2="31667"/>
                        <a14:foregroundMark x1="52167" y1="31667" x2="48667" y2="53167"/>
                        <a14:foregroundMark x1="48667" y1="53167" x2="38167" y2="40000"/>
                        <a14:foregroundMark x1="38167" y1="40000" x2="39167" y2="28000"/>
                        <a14:foregroundMark x1="39167" y1="28000" x2="44500" y2="29167"/>
                        <a14:foregroundMark x1="48167" y1="35833" x2="42667" y2="45500"/>
                        <a14:foregroundMark x1="42667" y1="45500" x2="47667" y2="55167"/>
                        <a14:foregroundMark x1="47667" y1="55167" x2="59667" y2="58167"/>
                        <a14:foregroundMark x1="59667" y1="58167" x2="64000" y2="58000"/>
                        <a14:foregroundMark x1="65333" y1="54333" x2="60000" y2="47667"/>
                        <a14:foregroundMark x1="60000" y1="47667" x2="59000" y2="59000"/>
                        <a14:foregroundMark x1="59000" y1="59000" x2="59500" y2="59500"/>
                        <a14:foregroundMark x1="57500" y1="51833" x2="60333" y2="44000"/>
                        <a14:foregroundMark x1="60333" y1="44000" x2="56500" y2="52000"/>
                        <a14:foregroundMark x1="56500" y1="52000" x2="57333" y2="53833"/>
                        <a14:foregroundMark x1="39500" y1="44833" x2="32167" y2="42500"/>
                        <a14:foregroundMark x1="38500" y1="53167" x2="41667" y2="62667"/>
                        <a14:foregroundMark x1="41667" y1="62667" x2="52667" y2="64500"/>
                        <a14:foregroundMark x1="52667" y1="64500" x2="63000" y2="61833"/>
                        <a14:foregroundMark x1="63000" y1="61833" x2="68000" y2="45500"/>
                        <a14:foregroundMark x1="68000" y1="45500" x2="67000" y2="42667"/>
                        <a14:foregroundMark x1="70333" y1="45500" x2="67833" y2="56500"/>
                        <a14:foregroundMark x1="67833" y1="56500" x2="61833" y2="65000"/>
                        <a14:foregroundMark x1="61833" y1="65000" x2="62333" y2="63333"/>
                        <a14:backgroundMark x1="93167" y1="65500" x2="84500" y2="62000"/>
                        <a14:backgroundMark x1="84500" y1="62000" x2="76000" y2="69333"/>
                        <a14:backgroundMark x1="76000" y1="69333" x2="80333" y2="70500"/>
                        <a14:backgroundMark x1="85000" y1="69500" x2="95667" y2="67000"/>
                        <a14:backgroundMark x1="95667" y1="67000" x2="88667" y2="56167"/>
                        <a14:backgroundMark x1="88667" y1="56167" x2="79667" y2="58167"/>
                        <a14:backgroundMark x1="79667" y1="58167" x2="75500" y2="69833"/>
                        <a14:backgroundMark x1="75500" y1="69833" x2="72500" y2="71167"/>
                        <a14:backgroundMark x1="76167" y1="71500" x2="88167" y2="69500"/>
                        <a14:backgroundMark x1="88167" y1="69500" x2="76667" y2="73333"/>
                        <a14:backgroundMark x1="76667" y1="73333" x2="72167" y2="70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07" t="18065" r="1527" b="16538"/>
          <a:stretch/>
        </p:blipFill>
        <p:spPr bwMode="auto">
          <a:xfrm>
            <a:off x="3085033" y="2157335"/>
            <a:ext cx="2423029" cy="195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216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2DE454D-2351-8A03-4294-607FDFB04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000" y="396000"/>
            <a:ext cx="11016000" cy="638636"/>
          </a:xfrm>
        </p:spPr>
        <p:txBody>
          <a:bodyPr/>
          <a:lstStyle/>
          <a:p>
            <a:r>
              <a:rPr lang="da-DK" dirty="0"/>
              <a:t>Nøglekomponenter i Frameworket</a:t>
            </a:r>
            <a:br>
              <a:rPr lang="da-DK" dirty="0"/>
            </a:br>
            <a:endParaRPr lang="da-DK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E80F8C-8607-8142-DB5B-B0738F78880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63407" y="888052"/>
            <a:ext cx="10393448" cy="5680271"/>
          </a:xfrm>
        </p:spPr>
        <p:txBody>
          <a:bodyPr anchor="t"/>
          <a:lstStyle/>
          <a:p>
            <a:r>
              <a:rPr lang="da-DK" sz="2000" b="0" dirty="0"/>
              <a:t>Hvilken </a:t>
            </a:r>
            <a:r>
              <a:rPr lang="da-DK" sz="2000" dirty="0"/>
              <a:t>type</a:t>
            </a:r>
            <a:r>
              <a:rPr lang="da-DK" sz="2000" b="0" dirty="0"/>
              <a:t> </a:t>
            </a:r>
            <a:r>
              <a:rPr lang="da-DK" sz="2000" dirty="0"/>
              <a:t>Rolle</a:t>
            </a:r>
            <a:r>
              <a:rPr lang="da-DK" sz="2000" b="0" dirty="0"/>
              <a:t>: Support, Specialist, Manager (</a:t>
            </a:r>
            <a:r>
              <a:rPr lang="da-DK" sz="2000" b="0" i="1" dirty="0" err="1"/>
              <a:t>Executive</a:t>
            </a:r>
            <a:r>
              <a:rPr lang="da-DK" sz="2000" b="0" i="1" dirty="0"/>
              <a:t> er ikke med her)</a:t>
            </a:r>
            <a:endParaRPr lang="da-DK" sz="2000" b="0" dirty="0"/>
          </a:p>
          <a:p>
            <a:endParaRPr lang="da-DK" sz="2000" b="0" dirty="0"/>
          </a:p>
          <a:p>
            <a:endParaRPr lang="da-DK" sz="2000" b="0" dirty="0"/>
          </a:p>
          <a:p>
            <a:endParaRPr lang="da-DK" sz="2000" b="0" dirty="0"/>
          </a:p>
          <a:p>
            <a:r>
              <a:rPr lang="da-DK" sz="2000" b="0" dirty="0"/>
              <a:t>Hvilket </a:t>
            </a:r>
            <a:r>
              <a:rPr lang="da-DK" sz="2000" dirty="0"/>
              <a:t>niveau</a:t>
            </a:r>
            <a:r>
              <a:rPr lang="da-DK" sz="2000" b="0" dirty="0"/>
              <a:t> Rolle: Ansvar, Indflydelse, Påvirkning, Kompleksitet</a:t>
            </a:r>
          </a:p>
          <a:p>
            <a:endParaRPr lang="da-DK" sz="2000" b="0" dirty="0"/>
          </a:p>
          <a:p>
            <a:endParaRPr lang="da-DK" sz="2000" b="0" dirty="0"/>
          </a:p>
          <a:p>
            <a:endParaRPr lang="da-DK" sz="2000" b="0" dirty="0"/>
          </a:p>
          <a:p>
            <a:endParaRPr lang="da-DK" sz="2000" b="0" dirty="0"/>
          </a:p>
          <a:p>
            <a:r>
              <a:rPr lang="da-DK" sz="2000" b="0" dirty="0"/>
              <a:t>Hvilke </a:t>
            </a:r>
            <a:r>
              <a:rPr lang="da-DK" sz="2000" dirty="0"/>
              <a:t>forudsætninger</a:t>
            </a:r>
            <a:r>
              <a:rPr lang="da-DK" sz="2000" b="0" dirty="0"/>
              <a:t> kræves: Unikke/Specifikke færdigheder for rollen (Kompetencekrav)</a:t>
            </a:r>
          </a:p>
          <a:p>
            <a:pPr marL="0" indent="0">
              <a:buNone/>
            </a:pPr>
            <a:r>
              <a:rPr lang="da-DK" sz="2000" dirty="0"/>
              <a:t>	</a:t>
            </a:r>
            <a:r>
              <a:rPr lang="da-DK" dirty="0"/>
              <a:t>Heraf kan vi definere en indplacering i en job-niveau-struktur</a:t>
            </a:r>
          </a:p>
        </p:txBody>
      </p:sp>
      <p:pic>
        <p:nvPicPr>
          <p:cNvPr id="7" name="Billede 3">
            <a:extLst>
              <a:ext uri="{FF2B5EF4-FFF2-40B4-BE49-F238E27FC236}">
                <a16:creationId xmlns:a16="http://schemas.microsoft.com/office/drawing/2014/main" id="{C3EDBBC6-DE9A-1994-9812-3A82002411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05" t="5343" r="17386" b="6269"/>
          <a:stretch/>
        </p:blipFill>
        <p:spPr>
          <a:xfrm>
            <a:off x="1863648" y="3037071"/>
            <a:ext cx="1927263" cy="1965722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7F268BC4-805D-4DF7-BBEB-70405ED05B74}"/>
              </a:ext>
            </a:extLst>
          </p:cNvPr>
          <p:cNvGrpSpPr/>
          <p:nvPr/>
        </p:nvGrpSpPr>
        <p:grpSpPr>
          <a:xfrm>
            <a:off x="1519091" y="1259233"/>
            <a:ext cx="2979755" cy="1234315"/>
            <a:chOff x="7873040" y="2661825"/>
            <a:chExt cx="2979755" cy="123431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F7185FA-B812-47AE-81DA-6C933B22FF7B}"/>
                </a:ext>
              </a:extLst>
            </p:cNvPr>
            <p:cNvSpPr/>
            <p:nvPr/>
          </p:nvSpPr>
          <p:spPr>
            <a:xfrm>
              <a:off x="7873040" y="2661825"/>
              <a:ext cx="344557" cy="123431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72000" tIns="36000" rIns="72000" bIns="36000" rtlCol="0" anchor="ctr"/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en-US" sz="1400" noProof="0" dirty="0"/>
                <a:t>Specialist 1</a:t>
              </a:r>
              <a:endParaRPr lang="da-DK" sz="1400" noProof="0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3D9DC-AA4F-118E-2053-E33778111B56}"/>
                </a:ext>
              </a:extLst>
            </p:cNvPr>
            <p:cNvSpPr/>
            <p:nvPr/>
          </p:nvSpPr>
          <p:spPr>
            <a:xfrm>
              <a:off x="8311196" y="2661825"/>
              <a:ext cx="344557" cy="123431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72000" tIns="36000" rIns="72000" bIns="36000" rtlCol="0" anchor="ctr"/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en-US" sz="1400" noProof="0" dirty="0"/>
                <a:t>Specialist 2</a:t>
              </a:r>
              <a:endParaRPr lang="da-DK" sz="1400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192B1F6-8EA4-9250-6C11-F13A2EDFA92E}"/>
                </a:ext>
              </a:extLst>
            </p:cNvPr>
            <p:cNvSpPr/>
            <p:nvPr/>
          </p:nvSpPr>
          <p:spPr>
            <a:xfrm>
              <a:off x="8749352" y="2661825"/>
              <a:ext cx="344557" cy="123431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72000" tIns="36000" rIns="72000" bIns="36000" rtlCol="0" anchor="ctr"/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en-US" sz="1400" noProof="0" dirty="0"/>
                <a:t>Specialist 3</a:t>
              </a:r>
              <a:endParaRPr lang="da-DK" sz="140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282C8E3-B7F0-31F0-C4D0-3CF7E2890A56}"/>
                </a:ext>
              </a:extLst>
            </p:cNvPr>
            <p:cNvSpPr/>
            <p:nvPr/>
          </p:nvSpPr>
          <p:spPr>
            <a:xfrm>
              <a:off x="9187508" y="2661825"/>
              <a:ext cx="344557" cy="123431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72000" tIns="36000" rIns="72000" bIns="36000" rtlCol="0" anchor="ctr"/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en-US" sz="1400" noProof="0" dirty="0"/>
                <a:t>Specialist 4</a:t>
              </a:r>
              <a:endParaRPr lang="da-DK" sz="140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AC27E70-1C8F-29D4-DE2F-DC9D34BBFCE9}"/>
                </a:ext>
              </a:extLst>
            </p:cNvPr>
            <p:cNvSpPr/>
            <p:nvPr/>
          </p:nvSpPr>
          <p:spPr>
            <a:xfrm>
              <a:off x="9625664" y="2661825"/>
              <a:ext cx="344557" cy="123431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72000" tIns="36000" rIns="72000" bIns="36000" rtlCol="0" anchor="ctr"/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en-US" sz="1400" noProof="0" dirty="0">
                  <a:solidFill>
                    <a:schemeClr val="tx1"/>
                  </a:solidFill>
                </a:rPr>
                <a:t>Support</a:t>
              </a:r>
              <a:endParaRPr lang="da-DK" sz="1400" noProof="0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C0A9806-BD5F-3610-C23F-9C3F92C68EE3}"/>
                </a:ext>
              </a:extLst>
            </p:cNvPr>
            <p:cNvSpPr/>
            <p:nvPr/>
          </p:nvSpPr>
          <p:spPr>
            <a:xfrm>
              <a:off x="10063822" y="2661825"/>
              <a:ext cx="344557" cy="12343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72000" tIns="36000" rIns="72000" bIns="36000" rtlCol="0" anchor="ctr"/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en-US" sz="1400" noProof="0" dirty="0">
                  <a:solidFill>
                    <a:schemeClr val="bg1"/>
                  </a:solidFill>
                </a:rPr>
                <a:t>Manager</a:t>
              </a:r>
              <a:endParaRPr lang="da-DK" sz="1400" noProof="0" dirty="0">
                <a:solidFill>
                  <a:schemeClr val="bg1"/>
                </a:solidFill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6D436D8-C4F2-62A0-0F97-99A8FF609EC2}"/>
                </a:ext>
              </a:extLst>
            </p:cNvPr>
            <p:cNvSpPr/>
            <p:nvPr/>
          </p:nvSpPr>
          <p:spPr>
            <a:xfrm>
              <a:off x="10508238" y="2661825"/>
              <a:ext cx="344557" cy="1234315"/>
            </a:xfrm>
            <a:prstGeom prst="rect">
              <a:avLst/>
            </a:prstGeom>
            <a:noFill/>
            <a:ln>
              <a:solidFill>
                <a:srgbClr val="19285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72000" tIns="36000" rIns="72000" bIns="36000" rtlCol="0" anchor="ctr"/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en-US" sz="1400" dirty="0">
                  <a:solidFill>
                    <a:schemeClr val="tx1"/>
                  </a:solidFill>
                </a:rPr>
                <a:t>Executive</a:t>
              </a:r>
              <a:endParaRPr lang="da-DK" sz="1400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Arrow: Right 1">
            <a:extLst>
              <a:ext uri="{FF2B5EF4-FFF2-40B4-BE49-F238E27FC236}">
                <a16:creationId xmlns:a16="http://schemas.microsoft.com/office/drawing/2014/main" id="{D70A7501-18C3-37D3-1534-01DE9DF27B3E}"/>
              </a:ext>
            </a:extLst>
          </p:cNvPr>
          <p:cNvSpPr/>
          <p:nvPr/>
        </p:nvSpPr>
        <p:spPr>
          <a:xfrm>
            <a:off x="1263407" y="5798934"/>
            <a:ext cx="728740" cy="342027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endParaRPr lang="da-DK" sz="1400" noProof="0" dirty="0"/>
          </a:p>
        </p:txBody>
      </p:sp>
    </p:spTree>
    <p:extLst>
      <p:ext uri="{BB962C8B-B14F-4D97-AF65-F5344CB8AC3E}">
        <p14:creationId xmlns:p14="http://schemas.microsoft.com/office/powerpoint/2010/main" val="297232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AA86543E-2140-F7D1-FF22-61DD7BA7D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494" y="381600"/>
            <a:ext cx="11158749" cy="319318"/>
          </a:xfrm>
        </p:spPr>
        <p:txBody>
          <a:bodyPr/>
          <a:lstStyle/>
          <a:p>
            <a:r>
              <a:rPr lang="en-US" dirty="0"/>
              <a:t>Overlap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løn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trin?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0642FE-743D-CE97-672A-52CD3579A9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t="14650" r="-773"/>
          <a:stretch/>
        </p:blipFill>
        <p:spPr>
          <a:xfrm>
            <a:off x="1170559" y="1304770"/>
            <a:ext cx="9457098" cy="5411972"/>
          </a:xfrm>
          <a:prstGeom prst="rect">
            <a:avLst/>
          </a:prstGeom>
          <a:noFill/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0491B9C-31C6-1DA2-55BB-8A046077B84A}"/>
              </a:ext>
            </a:extLst>
          </p:cNvPr>
          <p:cNvSpPr/>
          <p:nvPr/>
        </p:nvSpPr>
        <p:spPr>
          <a:xfrm>
            <a:off x="1367942" y="4813402"/>
            <a:ext cx="380391" cy="2194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endParaRPr lang="da-DK" sz="1400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687D0F-D72D-8845-7F94-C4588148BB7F}"/>
              </a:ext>
            </a:extLst>
          </p:cNvPr>
          <p:cNvSpPr txBox="1"/>
          <p:nvPr/>
        </p:nvSpPr>
        <p:spPr>
          <a:xfrm>
            <a:off x="982067" y="1063426"/>
            <a:ext cx="611916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Et </a:t>
            </a:r>
            <a:r>
              <a:rPr lang="en-US" sz="2400" dirty="0" err="1"/>
              <a:t>færdigt</a:t>
            </a:r>
            <a:r>
              <a:rPr lang="en-US" sz="2400" dirty="0"/>
              <a:t> framework </a:t>
            </a:r>
            <a:r>
              <a:rPr lang="en-US" sz="2400" dirty="0" err="1"/>
              <a:t>består</a:t>
            </a:r>
            <a:r>
              <a:rPr lang="en-US" sz="2400" dirty="0"/>
              <a:t> </a:t>
            </a:r>
            <a:r>
              <a:rPr lang="en-US" sz="2400" dirty="0" err="1"/>
              <a:t>således</a:t>
            </a:r>
            <a:r>
              <a:rPr lang="en-US" sz="2400" dirty="0"/>
              <a:t> </a:t>
            </a:r>
            <a:r>
              <a:rPr lang="en-US" sz="2400" dirty="0" err="1"/>
              <a:t>af</a:t>
            </a:r>
            <a:endParaRPr lang="en-US" sz="2400" dirty="0"/>
          </a:p>
          <a:p>
            <a:r>
              <a:rPr lang="en-US" sz="2400" dirty="0" err="1"/>
              <a:t>Struktur</a:t>
            </a:r>
            <a:r>
              <a:rPr lang="en-US" sz="2400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Lønbånd</a:t>
            </a:r>
            <a:r>
              <a:rPr lang="en-US" sz="2400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Beskrivelser</a:t>
            </a:r>
            <a:endParaRPr lang="en-US" sz="2400" dirty="0"/>
          </a:p>
          <a:p>
            <a:r>
              <a:rPr lang="en-US" sz="2400" dirty="0"/>
              <a:t>… det </a:t>
            </a:r>
            <a:r>
              <a:rPr lang="en-US" sz="2400" dirty="0" err="1"/>
              <a:t>kommer</a:t>
            </a:r>
            <a:r>
              <a:rPr lang="en-US" sz="2400" dirty="0"/>
              <a:t> vi </a:t>
            </a:r>
            <a:r>
              <a:rPr lang="en-US" sz="2400" dirty="0" err="1"/>
              <a:t>tilbage</a:t>
            </a:r>
            <a:r>
              <a:rPr lang="en-US" sz="2400" dirty="0"/>
              <a:t> </a:t>
            </a:r>
            <a:r>
              <a:rPr lang="en-US" sz="2400" dirty="0" err="1"/>
              <a:t>til</a:t>
            </a:r>
            <a:endParaRPr lang="da-DK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6BA36B-09DE-9336-ABCA-3538F667F858}"/>
              </a:ext>
            </a:extLst>
          </p:cNvPr>
          <p:cNvSpPr txBox="1"/>
          <p:nvPr/>
        </p:nvSpPr>
        <p:spPr>
          <a:xfrm>
            <a:off x="5205724" y="4813402"/>
            <a:ext cx="611916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Pilen </a:t>
            </a:r>
            <a:r>
              <a:rPr lang="en-US" sz="2400" dirty="0" err="1"/>
              <a:t>illustrerer</a:t>
            </a:r>
            <a:r>
              <a:rPr lang="en-US" sz="2400" dirty="0"/>
              <a:t> at </a:t>
            </a:r>
            <a:r>
              <a:rPr lang="en-US" sz="2400" dirty="0" err="1"/>
              <a:t>løn</a:t>
            </a:r>
            <a:r>
              <a:rPr lang="en-US" sz="2400" dirty="0"/>
              <a:t> </a:t>
            </a:r>
            <a:r>
              <a:rPr lang="en-US" sz="2400" dirty="0" err="1"/>
              <a:t>kan</a:t>
            </a:r>
            <a:r>
              <a:rPr lang="en-US" sz="2400" dirty="0"/>
              <a:t> </a:t>
            </a:r>
            <a:r>
              <a:rPr lang="en-US" sz="2400" dirty="0" err="1"/>
              <a:t>være</a:t>
            </a:r>
            <a:r>
              <a:rPr lang="en-US" sz="2400" dirty="0"/>
              <a:t> </a:t>
            </a:r>
            <a:r>
              <a:rPr lang="en-US" sz="2400" dirty="0" err="1"/>
              <a:t>ens</a:t>
            </a:r>
            <a:r>
              <a:rPr lang="en-US" sz="2400" dirty="0"/>
              <a:t> </a:t>
            </a:r>
            <a:r>
              <a:rPr lang="en-US" sz="2400" dirty="0" err="1"/>
              <a:t>på</a:t>
            </a:r>
            <a:r>
              <a:rPr lang="en-US" sz="2400" dirty="0"/>
              <a:t> </a:t>
            </a:r>
            <a:r>
              <a:rPr lang="en-US" sz="2400" dirty="0" err="1"/>
              <a:t>flere</a:t>
            </a:r>
            <a:r>
              <a:rPr lang="en-US" sz="2400" dirty="0"/>
              <a:t> </a:t>
            </a:r>
            <a:r>
              <a:rPr lang="en-US" sz="2400" dirty="0" err="1"/>
              <a:t>niveauer</a:t>
            </a:r>
            <a:endParaRPr lang="da-DK" sz="24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F084699-3169-8E5F-5D3F-123EBC0ADD63}"/>
              </a:ext>
            </a:extLst>
          </p:cNvPr>
          <p:cNvCxnSpPr/>
          <p:nvPr/>
        </p:nvCxnSpPr>
        <p:spPr>
          <a:xfrm>
            <a:off x="2844800" y="4734560"/>
            <a:ext cx="214376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297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06250E-ABA5-27EF-CAE3-9179B93765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84758" y="4030157"/>
            <a:ext cx="9820704" cy="893771"/>
          </a:xfrm>
        </p:spPr>
        <p:txBody>
          <a:bodyPr/>
          <a:lstStyle/>
          <a:p>
            <a:r>
              <a:rPr lang="da-DK" sz="6600" dirty="0"/>
              <a:t>Tiden går….</a:t>
            </a:r>
          </a:p>
        </p:txBody>
      </p:sp>
    </p:spTree>
    <p:extLst>
      <p:ext uri="{BB962C8B-B14F-4D97-AF65-F5344CB8AC3E}">
        <p14:creationId xmlns:p14="http://schemas.microsoft.com/office/powerpoint/2010/main" val="669244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29E6A-DEDF-9F17-EBC6-BE541DB2A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 tester…. Kan vi </a:t>
            </a:r>
            <a:r>
              <a:rPr lang="en-US" dirty="0" err="1"/>
              <a:t>indplacere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forhold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titler</a:t>
            </a:r>
            <a:r>
              <a:rPr lang="en-US" dirty="0"/>
              <a:t>?</a:t>
            </a:r>
            <a:endParaRPr lang="da-DK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55F0ED-B1F2-EFAE-1F5D-528F41C45E9C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10" name="Content Placeholder 9" descr="A close-up of words&#10;&#10;Description automatically generated">
            <a:extLst>
              <a:ext uri="{FF2B5EF4-FFF2-40B4-BE49-F238E27FC236}">
                <a16:creationId xmlns:a16="http://schemas.microsoft.com/office/drawing/2014/main" id="{1F7F2D25-F99A-71FB-30E0-66C07431A70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632" y="1338290"/>
            <a:ext cx="5221287" cy="2676735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B0D67B5-8F1F-15E6-391B-C17F4F9C542D}"/>
              </a:ext>
            </a:extLst>
          </p:cNvPr>
          <p:cNvSpPr txBox="1"/>
          <p:nvPr/>
        </p:nvSpPr>
        <p:spPr>
          <a:xfrm>
            <a:off x="1091794" y="798857"/>
            <a:ext cx="419709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dirty="0"/>
              <a:t>Advokat</a:t>
            </a:r>
          </a:p>
          <a:p>
            <a:r>
              <a:rPr lang="da-DK" dirty="0"/>
              <a:t>Senior Legal Advisor</a:t>
            </a:r>
          </a:p>
          <a:p>
            <a:r>
              <a:rPr lang="da-DK" dirty="0"/>
              <a:t>Advokat</a:t>
            </a:r>
          </a:p>
          <a:p>
            <a:r>
              <a:rPr lang="da-DK" dirty="0"/>
              <a:t>Sektionschef</a:t>
            </a:r>
          </a:p>
          <a:p>
            <a:r>
              <a:rPr lang="da-DK" dirty="0"/>
              <a:t>Head of </a:t>
            </a:r>
            <a:r>
              <a:rPr lang="da-DK" dirty="0" err="1"/>
              <a:t>Privacy</a:t>
            </a:r>
            <a:r>
              <a:rPr lang="da-DK" dirty="0"/>
              <a:t> Compliance</a:t>
            </a:r>
          </a:p>
          <a:p>
            <a:r>
              <a:rPr lang="da-DK" dirty="0" err="1"/>
              <a:t>Privacy</a:t>
            </a:r>
            <a:r>
              <a:rPr lang="da-DK" dirty="0"/>
              <a:t> Compliance Manager</a:t>
            </a:r>
          </a:p>
          <a:p>
            <a:r>
              <a:rPr lang="da-DK" dirty="0" err="1"/>
              <a:t>External</a:t>
            </a:r>
            <a:r>
              <a:rPr lang="da-DK" dirty="0"/>
              <a:t> </a:t>
            </a:r>
            <a:r>
              <a:rPr lang="da-DK" dirty="0" err="1"/>
              <a:t>Communication</a:t>
            </a:r>
            <a:r>
              <a:rPr lang="da-DK" dirty="0"/>
              <a:t> Manager</a:t>
            </a:r>
          </a:p>
          <a:p>
            <a:r>
              <a:rPr lang="da-DK" dirty="0"/>
              <a:t>Public Affairs rådgiver</a:t>
            </a:r>
          </a:p>
          <a:p>
            <a:r>
              <a:rPr lang="da-DK" dirty="0"/>
              <a:t>Legal </a:t>
            </a:r>
            <a:r>
              <a:rPr lang="da-DK" dirty="0" err="1"/>
              <a:t>Counsel</a:t>
            </a:r>
            <a:endParaRPr lang="da-DK" dirty="0"/>
          </a:p>
          <a:p>
            <a:r>
              <a:rPr lang="da-DK" dirty="0"/>
              <a:t>Legal </a:t>
            </a:r>
            <a:r>
              <a:rPr lang="da-DK" dirty="0" err="1"/>
              <a:t>Counsel</a:t>
            </a:r>
            <a:endParaRPr lang="da-DK" dirty="0"/>
          </a:p>
          <a:p>
            <a:r>
              <a:rPr lang="da-DK" dirty="0" err="1"/>
              <a:t>Privacy</a:t>
            </a:r>
            <a:r>
              <a:rPr lang="da-DK" dirty="0"/>
              <a:t> Compliance Manager</a:t>
            </a:r>
          </a:p>
          <a:p>
            <a:r>
              <a:rPr lang="da-DK" dirty="0"/>
              <a:t>Pressechef</a:t>
            </a:r>
          </a:p>
          <a:p>
            <a:r>
              <a:rPr lang="da-DK" dirty="0"/>
              <a:t>Sekretær</a:t>
            </a:r>
          </a:p>
          <a:p>
            <a:r>
              <a:rPr lang="da-DK" dirty="0"/>
              <a:t>Sektionschef</a:t>
            </a:r>
          </a:p>
          <a:p>
            <a:r>
              <a:rPr lang="da-DK" dirty="0"/>
              <a:t>Sektionschef</a:t>
            </a:r>
          </a:p>
          <a:p>
            <a:r>
              <a:rPr lang="da-DK" dirty="0"/>
              <a:t>Head of EU Public Affairs</a:t>
            </a:r>
          </a:p>
          <a:p>
            <a:r>
              <a:rPr lang="da-DK" dirty="0" err="1"/>
              <a:t>Privacy</a:t>
            </a:r>
            <a:r>
              <a:rPr lang="da-DK" dirty="0"/>
              <a:t> Compliance Adviser</a:t>
            </a:r>
          </a:p>
          <a:p>
            <a:r>
              <a:rPr lang="da-DK" dirty="0"/>
              <a:t>Underdirektør</a:t>
            </a:r>
          </a:p>
          <a:p>
            <a:r>
              <a:rPr lang="da-DK" dirty="0"/>
              <a:t>Head of Public Affairs</a:t>
            </a:r>
          </a:p>
          <a:p>
            <a:r>
              <a:rPr lang="da-DK" dirty="0"/>
              <a:t>Head of Legal &amp; </a:t>
            </a:r>
            <a:r>
              <a:rPr lang="da-DK" dirty="0" err="1"/>
              <a:t>Regulatory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7616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7F59A-A070-3486-CF8F-2CE5ABEE8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000" y="406160"/>
            <a:ext cx="11016000" cy="319318"/>
          </a:xfrm>
        </p:spPr>
        <p:txBody>
          <a:bodyPr/>
          <a:lstStyle/>
          <a:p>
            <a:r>
              <a:rPr lang="en-US" dirty="0"/>
              <a:t>Vi </a:t>
            </a:r>
            <a:r>
              <a:rPr lang="en-US" dirty="0" err="1"/>
              <a:t>prøver</a:t>
            </a:r>
            <a:r>
              <a:rPr lang="en-US" dirty="0"/>
              <a:t> at </a:t>
            </a:r>
            <a:r>
              <a:rPr lang="en-US" dirty="0" err="1"/>
              <a:t>indplacere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forhold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løn</a:t>
            </a:r>
            <a:r>
              <a:rPr lang="en-US" dirty="0"/>
              <a:t>….</a:t>
            </a:r>
            <a:endParaRPr lang="da-DK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6A00F5-F748-F47B-7561-2886E496B50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14" name="Content Placeholder 5">
            <a:extLst>
              <a:ext uri="{FF2B5EF4-FFF2-40B4-BE49-F238E27FC236}">
                <a16:creationId xmlns:a16="http://schemas.microsoft.com/office/drawing/2014/main" id="{AB3274BA-5C2E-F173-3C2D-15E79FA7EB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20"/>
          <a:stretch/>
        </p:blipFill>
        <p:spPr>
          <a:xfrm>
            <a:off x="517134" y="992883"/>
            <a:ext cx="4859991" cy="341107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CEE95A1-9596-0BA3-33AE-06F0F72FD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3429" y="849085"/>
            <a:ext cx="3936722" cy="6858000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267F55F-A81A-261B-C91D-7D2571A394B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3287521" y="3603492"/>
            <a:ext cx="3003550" cy="2590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2C5E0E5-76D4-0AC8-30AD-496DEAC272A1}"/>
              </a:ext>
            </a:extLst>
          </p:cNvPr>
          <p:cNvSpPr txBox="1"/>
          <p:nvPr/>
        </p:nvSpPr>
        <p:spPr>
          <a:xfrm>
            <a:off x="517134" y="4680857"/>
            <a:ext cx="1917986" cy="1938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dirty="0" err="1">
                <a:solidFill>
                  <a:schemeClr val="accent2"/>
                </a:solidFill>
              </a:rPr>
              <a:t>Lønbånd</a:t>
            </a:r>
            <a:endParaRPr lang="da-DK" sz="1400" dirty="0" err="1">
              <a:solidFill>
                <a:schemeClr val="accent2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D9D09EA-2BF0-E4A3-B4A8-72C4790E32AF}"/>
              </a:ext>
            </a:extLst>
          </p:cNvPr>
          <p:cNvSpPr txBox="1"/>
          <p:nvPr/>
        </p:nvSpPr>
        <p:spPr>
          <a:xfrm>
            <a:off x="1902328" y="5151653"/>
            <a:ext cx="1917986" cy="581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dirty="0" err="1">
                <a:solidFill>
                  <a:schemeClr val="accent2"/>
                </a:solidFill>
              </a:rPr>
              <a:t>Lønvurdering</a:t>
            </a:r>
            <a:endParaRPr lang="en-US" sz="1400" dirty="0">
              <a:solidFill>
                <a:schemeClr val="accent2"/>
              </a:solidFill>
            </a:endParaRP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dirty="0" err="1">
                <a:solidFill>
                  <a:schemeClr val="accent2"/>
                </a:solidFill>
              </a:rPr>
              <a:t>i</a:t>
            </a:r>
            <a:r>
              <a:rPr lang="en-US" sz="1400" dirty="0">
                <a:solidFill>
                  <a:schemeClr val="accent2"/>
                </a:solidFill>
              </a:rPr>
              <a:t>/</a:t>
            </a:r>
            <a:r>
              <a:rPr lang="en-US" sz="1400" dirty="0" err="1">
                <a:solidFill>
                  <a:schemeClr val="accent2"/>
                </a:solidFill>
              </a:rPr>
              <a:t>udenfor</a:t>
            </a:r>
            <a:r>
              <a:rPr lang="en-US" sz="1400" dirty="0">
                <a:solidFill>
                  <a:schemeClr val="accent2"/>
                </a:solidFill>
              </a:rPr>
              <a:t> </a:t>
            </a: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dirty="0" err="1">
                <a:solidFill>
                  <a:schemeClr val="accent2"/>
                </a:solidFill>
              </a:rPr>
              <a:t>båndet</a:t>
            </a:r>
            <a:endParaRPr lang="da-DK" sz="1400" dirty="0" err="1">
              <a:solidFill>
                <a:schemeClr val="accent2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2EA6D1E-B713-DBC2-4B36-072613841AA9}"/>
              </a:ext>
            </a:extLst>
          </p:cNvPr>
          <p:cNvSpPr txBox="1"/>
          <p:nvPr/>
        </p:nvSpPr>
        <p:spPr>
          <a:xfrm>
            <a:off x="5647935" y="715318"/>
            <a:ext cx="1645494" cy="23267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dirty="0" err="1">
                <a:solidFill>
                  <a:schemeClr val="accent2"/>
                </a:solidFill>
              </a:rPr>
              <a:t>Beskrivelser</a:t>
            </a:r>
            <a:r>
              <a:rPr lang="en-US" sz="1400" dirty="0">
                <a:solidFill>
                  <a:schemeClr val="accent2"/>
                </a:solidFill>
              </a:rPr>
              <a:t> for </a:t>
            </a:r>
            <a:r>
              <a:rPr lang="en-US" sz="1400" dirty="0" err="1">
                <a:solidFill>
                  <a:schemeClr val="accent2"/>
                </a:solidFill>
              </a:rPr>
              <a:t>niveauet</a:t>
            </a:r>
            <a:endParaRPr lang="en-US" sz="1400" dirty="0">
              <a:solidFill>
                <a:schemeClr val="accent2"/>
              </a:solidFill>
            </a:endParaRP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dirty="0" err="1">
                <a:solidFill>
                  <a:schemeClr val="accent2"/>
                </a:solidFill>
              </a:rPr>
              <a:t>Inkl</a:t>
            </a:r>
            <a:r>
              <a:rPr lang="en-US" sz="1400" dirty="0">
                <a:solidFill>
                  <a:schemeClr val="accent2"/>
                </a:solidFill>
              </a:rPr>
              <a:t>. </a:t>
            </a: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b="1" dirty="0" err="1">
                <a:solidFill>
                  <a:schemeClr val="accent2"/>
                </a:solidFill>
              </a:rPr>
              <a:t>Niveau-titel</a:t>
            </a:r>
            <a:endParaRPr lang="en-US" sz="1400" b="1" dirty="0">
              <a:solidFill>
                <a:schemeClr val="accent2"/>
              </a:solidFill>
            </a:endParaRP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endParaRPr lang="en-US" sz="1400" b="1" dirty="0">
              <a:solidFill>
                <a:schemeClr val="accent2"/>
              </a:solidFill>
            </a:endParaRP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b="1" dirty="0" err="1">
                <a:solidFill>
                  <a:schemeClr val="accent2"/>
                </a:solidFill>
              </a:rPr>
              <a:t>Derudover</a:t>
            </a:r>
            <a:r>
              <a:rPr lang="en-US" sz="1400" b="1" dirty="0">
                <a:solidFill>
                  <a:schemeClr val="accent2"/>
                </a:solidFill>
              </a:rPr>
              <a:t> </a:t>
            </a: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b="1" dirty="0">
                <a:solidFill>
                  <a:schemeClr val="accent2"/>
                </a:solidFill>
              </a:rPr>
              <a:t>Er der </a:t>
            </a:r>
            <a:r>
              <a:rPr lang="en-US" sz="1400" b="1" dirty="0" err="1">
                <a:solidFill>
                  <a:schemeClr val="accent2"/>
                </a:solidFill>
              </a:rPr>
              <a:t>stor</a:t>
            </a:r>
            <a:r>
              <a:rPr lang="en-US" sz="1400" b="1" dirty="0">
                <a:solidFill>
                  <a:schemeClr val="accent2"/>
                </a:solidFill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</a:rPr>
              <a:t>frihed</a:t>
            </a:r>
            <a:r>
              <a:rPr lang="en-US" sz="1400" b="1" dirty="0">
                <a:solidFill>
                  <a:schemeClr val="accent2"/>
                </a:solidFill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</a:rPr>
              <a:t>til</a:t>
            </a:r>
            <a:r>
              <a:rPr lang="en-US" sz="1400" b="1" dirty="0">
                <a:solidFill>
                  <a:schemeClr val="accent2"/>
                </a:solidFill>
              </a:rPr>
              <a:t> </a:t>
            </a: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b="1" dirty="0" err="1">
                <a:solidFill>
                  <a:schemeClr val="accent2"/>
                </a:solidFill>
              </a:rPr>
              <a:t>Kaldetitel</a:t>
            </a:r>
            <a:endParaRPr lang="en-US" sz="1400" b="1" dirty="0">
              <a:solidFill>
                <a:schemeClr val="accent2"/>
              </a:solidFill>
            </a:endParaRPr>
          </a:p>
          <a:p>
            <a:pPr algn="l">
              <a:lnSpc>
                <a:spcPct val="90000"/>
              </a:lnSpc>
              <a:buClr>
                <a:schemeClr val="accent1"/>
              </a:buClr>
              <a:buSzPct val="110000"/>
            </a:pPr>
            <a:r>
              <a:rPr lang="en-US" sz="1400" b="1" dirty="0">
                <a:solidFill>
                  <a:schemeClr val="accent2"/>
                </a:solidFill>
              </a:rPr>
              <a:t>“linked-in-title/</a:t>
            </a:r>
            <a:r>
              <a:rPr lang="en-US" sz="1400" b="1" dirty="0" err="1">
                <a:solidFill>
                  <a:schemeClr val="accent2"/>
                </a:solidFill>
              </a:rPr>
              <a:t>visitkort</a:t>
            </a:r>
            <a:r>
              <a:rPr lang="en-US" sz="1400" b="1" dirty="0">
                <a:solidFill>
                  <a:schemeClr val="accent2"/>
                </a:solidFill>
              </a:rPr>
              <a:t>-title”</a:t>
            </a:r>
            <a:r>
              <a:rPr lang="en-US" sz="1400" dirty="0">
                <a:solidFill>
                  <a:schemeClr val="accent2"/>
                </a:solidFill>
              </a:rPr>
              <a:t> </a:t>
            </a:r>
            <a:endParaRPr lang="da-DK" sz="1400" dirty="0" err="1">
              <a:solidFill>
                <a:schemeClr val="accent2"/>
              </a:solidFill>
            </a:endParaRPr>
          </a:p>
        </p:txBody>
      </p:sp>
      <p:sp>
        <p:nvSpPr>
          <p:cNvPr id="21" name="Arrow: Up 20">
            <a:extLst>
              <a:ext uri="{FF2B5EF4-FFF2-40B4-BE49-F238E27FC236}">
                <a16:creationId xmlns:a16="http://schemas.microsoft.com/office/drawing/2014/main" id="{735BB7B1-B7BC-B657-8D58-D556ABE585E5}"/>
              </a:ext>
            </a:extLst>
          </p:cNvPr>
          <p:cNvSpPr/>
          <p:nvPr/>
        </p:nvSpPr>
        <p:spPr>
          <a:xfrm rot="1650291">
            <a:off x="947929" y="4028259"/>
            <a:ext cx="296339" cy="622300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endParaRPr lang="da-DK" sz="1400" noProof="0" dirty="0"/>
          </a:p>
        </p:txBody>
      </p:sp>
      <p:sp>
        <p:nvSpPr>
          <p:cNvPr id="22" name="Arrow: Up 21">
            <a:extLst>
              <a:ext uri="{FF2B5EF4-FFF2-40B4-BE49-F238E27FC236}">
                <a16:creationId xmlns:a16="http://schemas.microsoft.com/office/drawing/2014/main" id="{E4D59DBA-211B-CFB6-06DE-2DD994EA7B2D}"/>
              </a:ext>
            </a:extLst>
          </p:cNvPr>
          <p:cNvSpPr/>
          <p:nvPr/>
        </p:nvSpPr>
        <p:spPr>
          <a:xfrm rot="4648580">
            <a:off x="2736022" y="5422201"/>
            <a:ext cx="296339" cy="622300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endParaRPr lang="da-DK" sz="1400" noProof="0" dirty="0"/>
          </a:p>
        </p:txBody>
      </p:sp>
      <p:sp>
        <p:nvSpPr>
          <p:cNvPr id="23" name="Arrow: Up 22">
            <a:extLst>
              <a:ext uri="{FF2B5EF4-FFF2-40B4-BE49-F238E27FC236}">
                <a16:creationId xmlns:a16="http://schemas.microsoft.com/office/drawing/2014/main" id="{F7DD0A96-5CA6-35F5-3D57-55DF79A9287F}"/>
              </a:ext>
            </a:extLst>
          </p:cNvPr>
          <p:cNvSpPr/>
          <p:nvPr/>
        </p:nvSpPr>
        <p:spPr>
          <a:xfrm rot="6967801">
            <a:off x="7039635" y="1200555"/>
            <a:ext cx="296339" cy="622300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endParaRPr lang="da-DK" sz="1400" noProof="0" dirty="0"/>
          </a:p>
        </p:txBody>
      </p:sp>
    </p:spTree>
    <p:extLst>
      <p:ext uri="{BB962C8B-B14F-4D97-AF65-F5344CB8AC3E}">
        <p14:creationId xmlns:p14="http://schemas.microsoft.com/office/powerpoint/2010/main" val="3028072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A4A3C-7F4D-AA64-41CA-03841714B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D92F2-A968-0B9D-443D-0292A4A8B13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5" name="Picture 4" descr="A cartoon of a person at a computer&#10;&#10;AI-generated content may be incorrect.">
            <a:extLst>
              <a:ext uri="{FF2B5EF4-FFF2-40B4-BE49-F238E27FC236}">
                <a16:creationId xmlns:a16="http://schemas.microsoft.com/office/drawing/2014/main" id="{66772A08-39EE-0A2D-2610-1864A61A7156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50000"/>
          </a:blip>
          <a:stretch>
            <a:fillRect/>
          </a:stretch>
        </p:blipFill>
        <p:spPr>
          <a:xfrm>
            <a:off x="2463019" y="51364"/>
            <a:ext cx="6858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0D45196-69D0-05DE-5A20-2C051EE8CDE7}"/>
              </a:ext>
            </a:extLst>
          </p:cNvPr>
          <p:cNvSpPr/>
          <p:nvPr/>
        </p:nvSpPr>
        <p:spPr>
          <a:xfrm rot="325821">
            <a:off x="7506435" y="803631"/>
            <a:ext cx="1256980" cy="499404"/>
          </a:xfrm>
          <a:prstGeom prst="rect">
            <a:avLst/>
          </a:prstGeom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da-DK" sz="1600" b="1" noProof="0" dirty="0"/>
              <a:t>Job </a:t>
            </a:r>
            <a:r>
              <a:rPr lang="da-DK" sz="1600" b="1" noProof="0" dirty="0" err="1"/>
              <a:t>level</a:t>
            </a:r>
            <a:endParaRPr lang="da-DK" sz="1600" b="1" noProof="0" dirty="0"/>
          </a:p>
        </p:txBody>
      </p:sp>
    </p:spTree>
    <p:extLst>
      <p:ext uri="{BB962C8B-B14F-4D97-AF65-F5344CB8AC3E}">
        <p14:creationId xmlns:p14="http://schemas.microsoft.com/office/powerpoint/2010/main" val="1703959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92A375F-7412-8E47-5047-418BA2A38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Så så lavede vi lidt om ….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E4C9D19-BBB3-D4BF-EF80-CD536D6198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000" y="1376363"/>
            <a:ext cx="2858585" cy="4824000"/>
          </a:xfrm>
        </p:spPr>
        <p:txBody>
          <a:bodyPr/>
          <a:lstStyle/>
          <a:p>
            <a:r>
              <a:rPr lang="da-DK" sz="2400" dirty="0"/>
              <a:t>Vi fjernede </a:t>
            </a:r>
            <a:r>
              <a:rPr lang="da-DK" sz="2400" b="1" dirty="0"/>
              <a:t>support band</a:t>
            </a:r>
          </a:p>
          <a:p>
            <a:r>
              <a:rPr lang="da-DK" sz="2400" dirty="0"/>
              <a:t>Og teksterne blev længere og mere præcise</a:t>
            </a:r>
          </a:p>
          <a:p>
            <a:r>
              <a:rPr lang="da-DK" sz="2400" dirty="0"/>
              <a:t>Og løn talte vi ikke om … ikke lige nu</a:t>
            </a:r>
          </a:p>
          <a:p>
            <a:endParaRPr lang="da-DK" sz="2400" dirty="0"/>
          </a:p>
          <a:p>
            <a:endParaRPr lang="da-DK" sz="24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2C05E6E-F2A9-3F2D-43AD-DB7122AAD1B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BF841D52-6902-659F-796B-19FAC4840699}"/>
              </a:ext>
            </a:extLst>
          </p:cNvPr>
          <p:cNvSpPr/>
          <p:nvPr/>
        </p:nvSpPr>
        <p:spPr>
          <a:xfrm>
            <a:off x="5029200" y="1526345"/>
            <a:ext cx="4860388" cy="3418449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r>
              <a:rPr lang="da-DK" sz="1400" noProof="0" dirty="0"/>
              <a:t>Så i stedet talte vi om det vi kender og det der kommer</a:t>
            </a:r>
          </a:p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r>
              <a:rPr lang="da-DK" sz="1400" dirty="0"/>
              <a:t>Illustrationer af mangfoldighed</a:t>
            </a:r>
          </a:p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r>
              <a:rPr lang="da-DK" sz="1400" noProof="0" dirty="0"/>
              <a:t>Og frem for alt om </a:t>
            </a:r>
            <a:r>
              <a:rPr lang="da-DK" sz="1400" b="1" noProof="0" dirty="0"/>
              <a:t>muligheder</a:t>
            </a:r>
          </a:p>
        </p:txBody>
      </p:sp>
    </p:spTree>
    <p:extLst>
      <p:ext uri="{BB962C8B-B14F-4D97-AF65-F5344CB8AC3E}">
        <p14:creationId xmlns:p14="http://schemas.microsoft.com/office/powerpoint/2010/main" val="31288492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hink-cell data - do not delete" hidden="1">
            <a:extLst>
              <a:ext uri="{FF2B5EF4-FFF2-40B4-BE49-F238E27FC236}">
                <a16:creationId xmlns:a16="http://schemas.microsoft.com/office/drawing/2014/main" id="{34392968-4220-9B55-A7C5-DB09B2F6EBD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0" imgH="360" progId="TCLayout.ActiveDocument.1">
                  <p:embed/>
                </p:oleObj>
              </mc:Choice>
              <mc:Fallback>
                <p:oleObj name="think-cell Slide" r:id="rId3" imgW="360" imgH="360" progId="TCLayout.ActiveDocument.1">
                  <p:embed/>
                  <p:pic>
                    <p:nvPicPr>
                      <p:cNvPr id="10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4392968-4220-9B55-A7C5-DB09B2F6EB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el 2">
            <a:extLst>
              <a:ext uri="{FF2B5EF4-FFF2-40B4-BE49-F238E27FC236}">
                <a16:creationId xmlns:a16="http://schemas.microsoft.com/office/drawing/2014/main" id="{A1778951-1B62-872F-738D-CE2C8A4AA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 dirty="0"/>
              <a:t>Job Architecture versus </a:t>
            </a:r>
            <a:r>
              <a:rPr lang="en-US" dirty="0" err="1"/>
              <a:t>Organisation</a:t>
            </a:r>
            <a:r>
              <a:rPr lang="en-US" dirty="0"/>
              <a:t> Chart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1ADCE5CC-380B-ABFF-0A06-7BC7500A706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Pladsholder til dato 7">
            <a:extLst>
              <a:ext uri="{FF2B5EF4-FFF2-40B4-BE49-F238E27FC236}">
                <a16:creationId xmlns:a16="http://schemas.microsoft.com/office/drawing/2014/main" id="{FAE4789E-0550-39CF-C8D2-163A3D328BC6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0D3569C2-49BC-44B5-899E-2DC5505C5239}" type="datetime1">
              <a:rPr lang="en-US" smtClean="0"/>
              <a:pPr/>
              <a:t>9/10/2025</a:t>
            </a:fld>
            <a:endParaRPr lang="en-US"/>
          </a:p>
        </p:txBody>
      </p:sp>
      <p:sp>
        <p:nvSpPr>
          <p:cNvPr id="35" name="Rektangel 34">
            <a:extLst>
              <a:ext uri="{FF2B5EF4-FFF2-40B4-BE49-F238E27FC236}">
                <a16:creationId xmlns:a16="http://schemas.microsoft.com/office/drawing/2014/main" id="{E546DE4F-B118-F910-AB32-FF4B2680C204}"/>
              </a:ext>
            </a:extLst>
          </p:cNvPr>
          <p:cNvSpPr/>
          <p:nvPr/>
        </p:nvSpPr>
        <p:spPr>
          <a:xfrm>
            <a:off x="1991748" y="2803679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</a:t>
            </a:r>
          </a:p>
        </p:txBody>
      </p:sp>
      <p:sp>
        <p:nvSpPr>
          <p:cNvPr id="37" name="Rektangel 36">
            <a:extLst>
              <a:ext uri="{FF2B5EF4-FFF2-40B4-BE49-F238E27FC236}">
                <a16:creationId xmlns:a16="http://schemas.microsoft.com/office/drawing/2014/main" id="{8C580E94-CF99-30BE-A3D6-AC6372A6A76B}"/>
              </a:ext>
            </a:extLst>
          </p:cNvPr>
          <p:cNvSpPr/>
          <p:nvPr/>
        </p:nvSpPr>
        <p:spPr>
          <a:xfrm>
            <a:off x="1165900" y="3069924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-1</a:t>
            </a:r>
          </a:p>
        </p:txBody>
      </p:sp>
      <p:sp>
        <p:nvSpPr>
          <p:cNvPr id="38" name="Rektangel 37">
            <a:extLst>
              <a:ext uri="{FF2B5EF4-FFF2-40B4-BE49-F238E27FC236}">
                <a16:creationId xmlns:a16="http://schemas.microsoft.com/office/drawing/2014/main" id="{99E1490C-0190-E4CD-9D4F-6CBEF8A911BD}"/>
              </a:ext>
            </a:extLst>
          </p:cNvPr>
          <p:cNvSpPr/>
          <p:nvPr/>
        </p:nvSpPr>
        <p:spPr>
          <a:xfrm>
            <a:off x="1734156" y="3069924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-1</a:t>
            </a:r>
          </a:p>
        </p:txBody>
      </p:sp>
      <p:sp>
        <p:nvSpPr>
          <p:cNvPr id="39" name="Rektangel 38">
            <a:extLst>
              <a:ext uri="{FF2B5EF4-FFF2-40B4-BE49-F238E27FC236}">
                <a16:creationId xmlns:a16="http://schemas.microsoft.com/office/drawing/2014/main" id="{476C5612-D6C6-C8A1-9C68-D0EF3636820D}"/>
              </a:ext>
            </a:extLst>
          </p:cNvPr>
          <p:cNvSpPr/>
          <p:nvPr/>
        </p:nvSpPr>
        <p:spPr>
          <a:xfrm>
            <a:off x="2290743" y="3069924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-1</a:t>
            </a:r>
          </a:p>
        </p:txBody>
      </p:sp>
      <p:sp>
        <p:nvSpPr>
          <p:cNvPr id="40" name="Rektangel 39">
            <a:extLst>
              <a:ext uri="{FF2B5EF4-FFF2-40B4-BE49-F238E27FC236}">
                <a16:creationId xmlns:a16="http://schemas.microsoft.com/office/drawing/2014/main" id="{CD96BF62-B362-00C4-55D3-2A2A88565F55}"/>
              </a:ext>
            </a:extLst>
          </p:cNvPr>
          <p:cNvSpPr/>
          <p:nvPr/>
        </p:nvSpPr>
        <p:spPr>
          <a:xfrm>
            <a:off x="2881449" y="3069924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-1</a:t>
            </a:r>
          </a:p>
        </p:txBody>
      </p:sp>
      <p:sp>
        <p:nvSpPr>
          <p:cNvPr id="41" name="Rektangel 40">
            <a:extLst>
              <a:ext uri="{FF2B5EF4-FFF2-40B4-BE49-F238E27FC236}">
                <a16:creationId xmlns:a16="http://schemas.microsoft.com/office/drawing/2014/main" id="{3290437B-CBAF-0F10-3F4C-4459F445F37E}"/>
              </a:ext>
            </a:extLst>
          </p:cNvPr>
          <p:cNvSpPr/>
          <p:nvPr/>
        </p:nvSpPr>
        <p:spPr>
          <a:xfrm>
            <a:off x="1991748" y="335369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42" name="Rektangel 41">
            <a:extLst>
              <a:ext uri="{FF2B5EF4-FFF2-40B4-BE49-F238E27FC236}">
                <a16:creationId xmlns:a16="http://schemas.microsoft.com/office/drawing/2014/main" id="{4F474374-E06F-565E-B1A6-719CD766BF40}"/>
              </a:ext>
            </a:extLst>
          </p:cNvPr>
          <p:cNvSpPr/>
          <p:nvPr/>
        </p:nvSpPr>
        <p:spPr>
          <a:xfrm>
            <a:off x="1991748" y="3614688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43" name="Rektangel 42">
            <a:extLst>
              <a:ext uri="{FF2B5EF4-FFF2-40B4-BE49-F238E27FC236}">
                <a16:creationId xmlns:a16="http://schemas.microsoft.com/office/drawing/2014/main" id="{B5F7F3A3-3517-1C0B-B6C9-3F2E5E9D26A2}"/>
              </a:ext>
            </a:extLst>
          </p:cNvPr>
          <p:cNvSpPr/>
          <p:nvPr/>
        </p:nvSpPr>
        <p:spPr>
          <a:xfrm>
            <a:off x="2802955" y="3858165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-3</a:t>
            </a:r>
          </a:p>
        </p:txBody>
      </p:sp>
      <p:sp>
        <p:nvSpPr>
          <p:cNvPr id="44" name="Rektangel 43">
            <a:extLst>
              <a:ext uri="{FF2B5EF4-FFF2-40B4-BE49-F238E27FC236}">
                <a16:creationId xmlns:a16="http://schemas.microsoft.com/office/drawing/2014/main" id="{A6BAD1AD-C747-16D9-3116-90F12C80BEB0}"/>
              </a:ext>
            </a:extLst>
          </p:cNvPr>
          <p:cNvSpPr/>
          <p:nvPr/>
        </p:nvSpPr>
        <p:spPr>
          <a:xfrm>
            <a:off x="2537338" y="3336169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45" name="Rektangel 44">
            <a:extLst>
              <a:ext uri="{FF2B5EF4-FFF2-40B4-BE49-F238E27FC236}">
                <a16:creationId xmlns:a16="http://schemas.microsoft.com/office/drawing/2014/main" id="{B74E821D-D798-0B6B-0EF8-318A5F2E12E2}"/>
              </a:ext>
            </a:extLst>
          </p:cNvPr>
          <p:cNvSpPr/>
          <p:nvPr/>
        </p:nvSpPr>
        <p:spPr>
          <a:xfrm>
            <a:off x="2537338" y="3597167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46" name="Rektangel 45">
            <a:extLst>
              <a:ext uri="{FF2B5EF4-FFF2-40B4-BE49-F238E27FC236}">
                <a16:creationId xmlns:a16="http://schemas.microsoft.com/office/drawing/2014/main" id="{FBE00658-91CC-7A76-1E9E-3CE279FDB75B}"/>
              </a:ext>
            </a:extLst>
          </p:cNvPr>
          <p:cNvSpPr/>
          <p:nvPr/>
        </p:nvSpPr>
        <p:spPr>
          <a:xfrm>
            <a:off x="2802955" y="4105875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-3</a:t>
            </a:r>
          </a:p>
        </p:txBody>
      </p:sp>
      <p:sp>
        <p:nvSpPr>
          <p:cNvPr id="47" name="Rektangel 46">
            <a:extLst>
              <a:ext uri="{FF2B5EF4-FFF2-40B4-BE49-F238E27FC236}">
                <a16:creationId xmlns:a16="http://schemas.microsoft.com/office/drawing/2014/main" id="{8D444C77-572B-3393-4292-539C2F1D337B}"/>
              </a:ext>
            </a:extLst>
          </p:cNvPr>
          <p:cNvSpPr/>
          <p:nvPr/>
        </p:nvSpPr>
        <p:spPr>
          <a:xfrm>
            <a:off x="3156486" y="3331292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48" name="Rektangel 47">
            <a:extLst>
              <a:ext uri="{FF2B5EF4-FFF2-40B4-BE49-F238E27FC236}">
                <a16:creationId xmlns:a16="http://schemas.microsoft.com/office/drawing/2014/main" id="{ED64DEF8-CEA8-F1C9-5B65-9BE262BC3D7E}"/>
              </a:ext>
            </a:extLst>
          </p:cNvPr>
          <p:cNvSpPr/>
          <p:nvPr/>
        </p:nvSpPr>
        <p:spPr>
          <a:xfrm>
            <a:off x="3156486" y="359229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cxnSp>
        <p:nvCxnSpPr>
          <p:cNvPr id="50" name="Forbindelse: vinklet 49">
            <a:extLst>
              <a:ext uri="{FF2B5EF4-FFF2-40B4-BE49-F238E27FC236}">
                <a16:creationId xmlns:a16="http://schemas.microsoft.com/office/drawing/2014/main" id="{1170FDEE-06CC-FFA1-0765-2F2D39872A6B}"/>
              </a:ext>
            </a:extLst>
          </p:cNvPr>
          <p:cNvCxnSpPr>
            <a:stCxn id="35" idx="2"/>
            <a:endCxn id="37" idx="0"/>
          </p:cNvCxnSpPr>
          <p:nvPr/>
        </p:nvCxnSpPr>
        <p:spPr>
          <a:xfrm rot="5400000">
            <a:off x="1718857" y="2611503"/>
            <a:ext cx="90993" cy="825848"/>
          </a:xfrm>
          <a:prstGeom prst="bentConnector3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Forbindelse: vinklet 50">
            <a:extLst>
              <a:ext uri="{FF2B5EF4-FFF2-40B4-BE49-F238E27FC236}">
                <a16:creationId xmlns:a16="http://schemas.microsoft.com/office/drawing/2014/main" id="{A21DE69E-C015-FEFF-AE94-F6A4F0A7CA8E}"/>
              </a:ext>
            </a:extLst>
          </p:cNvPr>
          <p:cNvCxnSpPr>
            <a:cxnSpLocks/>
            <a:stCxn id="35" idx="2"/>
            <a:endCxn id="38" idx="0"/>
          </p:cNvCxnSpPr>
          <p:nvPr/>
        </p:nvCxnSpPr>
        <p:spPr>
          <a:xfrm rot="5400000">
            <a:off x="2002985" y="2895631"/>
            <a:ext cx="90993" cy="257592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Forbindelse: vinklet 53">
            <a:extLst>
              <a:ext uri="{FF2B5EF4-FFF2-40B4-BE49-F238E27FC236}">
                <a16:creationId xmlns:a16="http://schemas.microsoft.com/office/drawing/2014/main" id="{BE972C8C-C455-BE26-B1CB-2D99F1578E85}"/>
              </a:ext>
            </a:extLst>
          </p:cNvPr>
          <p:cNvCxnSpPr>
            <a:cxnSpLocks/>
            <a:stCxn id="35" idx="2"/>
            <a:endCxn id="39" idx="0"/>
          </p:cNvCxnSpPr>
          <p:nvPr/>
        </p:nvCxnSpPr>
        <p:spPr>
          <a:xfrm rot="16200000" flipH="1">
            <a:off x="2281278" y="2874929"/>
            <a:ext cx="90993" cy="298995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Forbindelse: vinklet 56">
            <a:extLst>
              <a:ext uri="{FF2B5EF4-FFF2-40B4-BE49-F238E27FC236}">
                <a16:creationId xmlns:a16="http://schemas.microsoft.com/office/drawing/2014/main" id="{D1CB9B45-0D79-8D4A-7BF9-8A88BF09377F}"/>
              </a:ext>
            </a:extLst>
          </p:cNvPr>
          <p:cNvCxnSpPr>
            <a:cxnSpLocks/>
            <a:stCxn id="35" idx="2"/>
            <a:endCxn id="40" idx="0"/>
          </p:cNvCxnSpPr>
          <p:nvPr/>
        </p:nvCxnSpPr>
        <p:spPr>
          <a:xfrm rot="16200000" flipH="1">
            <a:off x="2576631" y="2579576"/>
            <a:ext cx="90993" cy="889701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Forbindelse: vinklet 59">
            <a:extLst>
              <a:ext uri="{FF2B5EF4-FFF2-40B4-BE49-F238E27FC236}">
                <a16:creationId xmlns:a16="http://schemas.microsoft.com/office/drawing/2014/main" id="{ED535086-264F-0FA4-E02E-9D6A7ECFE840}"/>
              </a:ext>
            </a:extLst>
          </p:cNvPr>
          <p:cNvCxnSpPr>
            <a:cxnSpLocks/>
            <a:stCxn id="38" idx="2"/>
            <a:endCxn id="41" idx="1"/>
          </p:cNvCxnSpPr>
          <p:nvPr/>
        </p:nvCxnSpPr>
        <p:spPr>
          <a:xfrm rot="16200000" flipH="1">
            <a:off x="1857646" y="3307214"/>
            <a:ext cx="196140" cy="72063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Forbindelse: vinklet 62">
            <a:extLst>
              <a:ext uri="{FF2B5EF4-FFF2-40B4-BE49-F238E27FC236}">
                <a16:creationId xmlns:a16="http://schemas.microsoft.com/office/drawing/2014/main" id="{FD773899-18B4-811A-F117-8C0E7DBC5177}"/>
              </a:ext>
            </a:extLst>
          </p:cNvPr>
          <p:cNvCxnSpPr>
            <a:cxnSpLocks/>
            <a:stCxn id="38" idx="2"/>
            <a:endCxn id="42" idx="1"/>
          </p:cNvCxnSpPr>
          <p:nvPr/>
        </p:nvCxnSpPr>
        <p:spPr>
          <a:xfrm rot="16200000" flipH="1">
            <a:off x="1727147" y="3437713"/>
            <a:ext cx="457138" cy="72063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Forbindelse: vinklet 65">
            <a:extLst>
              <a:ext uri="{FF2B5EF4-FFF2-40B4-BE49-F238E27FC236}">
                <a16:creationId xmlns:a16="http://schemas.microsoft.com/office/drawing/2014/main" id="{01F11106-2064-1CBC-18C0-DFB86BCAF902}"/>
              </a:ext>
            </a:extLst>
          </p:cNvPr>
          <p:cNvCxnSpPr>
            <a:cxnSpLocks/>
            <a:stCxn id="39" idx="2"/>
            <a:endCxn id="44" idx="1"/>
          </p:cNvCxnSpPr>
          <p:nvPr/>
        </p:nvCxnSpPr>
        <p:spPr>
          <a:xfrm rot="16200000" flipH="1">
            <a:off x="2417496" y="3303952"/>
            <a:ext cx="178619" cy="61066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Forbindelse: vinklet 68">
            <a:extLst>
              <a:ext uri="{FF2B5EF4-FFF2-40B4-BE49-F238E27FC236}">
                <a16:creationId xmlns:a16="http://schemas.microsoft.com/office/drawing/2014/main" id="{2DB2B902-D7A2-2578-C245-6AC6CF8DBA5D}"/>
              </a:ext>
            </a:extLst>
          </p:cNvPr>
          <p:cNvCxnSpPr>
            <a:cxnSpLocks/>
            <a:stCxn id="39" idx="2"/>
            <a:endCxn id="45" idx="1"/>
          </p:cNvCxnSpPr>
          <p:nvPr/>
        </p:nvCxnSpPr>
        <p:spPr>
          <a:xfrm rot="16200000" flipH="1">
            <a:off x="2286997" y="3434451"/>
            <a:ext cx="439617" cy="61066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Forbindelse: vinklet 71">
            <a:extLst>
              <a:ext uri="{FF2B5EF4-FFF2-40B4-BE49-F238E27FC236}">
                <a16:creationId xmlns:a16="http://schemas.microsoft.com/office/drawing/2014/main" id="{B287904A-AE21-698A-825C-049DC42D1AAA}"/>
              </a:ext>
            </a:extLst>
          </p:cNvPr>
          <p:cNvCxnSpPr>
            <a:cxnSpLocks/>
            <a:stCxn id="40" idx="2"/>
            <a:endCxn id="47" idx="1"/>
          </p:cNvCxnSpPr>
          <p:nvPr/>
        </p:nvCxnSpPr>
        <p:spPr>
          <a:xfrm rot="16200000" flipH="1">
            <a:off x="3024861" y="3287293"/>
            <a:ext cx="173742" cy="89508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Forbindelse: vinklet 73">
            <a:extLst>
              <a:ext uri="{FF2B5EF4-FFF2-40B4-BE49-F238E27FC236}">
                <a16:creationId xmlns:a16="http://schemas.microsoft.com/office/drawing/2014/main" id="{C23591CC-5F80-5D29-71AB-1151E07FEEA7}"/>
              </a:ext>
            </a:extLst>
          </p:cNvPr>
          <p:cNvCxnSpPr>
            <a:cxnSpLocks/>
            <a:stCxn id="40" idx="2"/>
            <a:endCxn id="48" idx="1"/>
          </p:cNvCxnSpPr>
          <p:nvPr/>
        </p:nvCxnSpPr>
        <p:spPr>
          <a:xfrm rot="16200000" flipH="1">
            <a:off x="2894362" y="3417792"/>
            <a:ext cx="434740" cy="89508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Forbindelse: vinklet 77">
            <a:extLst>
              <a:ext uri="{FF2B5EF4-FFF2-40B4-BE49-F238E27FC236}">
                <a16:creationId xmlns:a16="http://schemas.microsoft.com/office/drawing/2014/main" id="{A9675379-76CF-CDB3-1068-934D9B2D0950}"/>
              </a:ext>
            </a:extLst>
          </p:cNvPr>
          <p:cNvCxnSpPr>
            <a:cxnSpLocks/>
            <a:stCxn id="45" idx="2"/>
            <a:endCxn id="43" idx="1"/>
          </p:cNvCxnSpPr>
          <p:nvPr/>
        </p:nvCxnSpPr>
        <p:spPr>
          <a:xfrm rot="16200000" flipH="1">
            <a:off x="2676225" y="3819061"/>
            <a:ext cx="173372" cy="80088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Forbindelse: vinklet 80">
            <a:extLst>
              <a:ext uri="{FF2B5EF4-FFF2-40B4-BE49-F238E27FC236}">
                <a16:creationId xmlns:a16="http://schemas.microsoft.com/office/drawing/2014/main" id="{A0AF7F7D-F9EA-BF86-0F0F-D4ADE7953A14}"/>
              </a:ext>
            </a:extLst>
          </p:cNvPr>
          <p:cNvCxnSpPr>
            <a:cxnSpLocks/>
            <a:stCxn id="45" idx="2"/>
            <a:endCxn id="46" idx="1"/>
          </p:cNvCxnSpPr>
          <p:nvPr/>
        </p:nvCxnSpPr>
        <p:spPr>
          <a:xfrm rot="16200000" flipH="1">
            <a:off x="2552370" y="3942916"/>
            <a:ext cx="421082" cy="80088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ektangel 83">
            <a:extLst>
              <a:ext uri="{FF2B5EF4-FFF2-40B4-BE49-F238E27FC236}">
                <a16:creationId xmlns:a16="http://schemas.microsoft.com/office/drawing/2014/main" id="{F089C55E-FB74-295B-948E-D71A2E39D685}"/>
              </a:ext>
            </a:extLst>
          </p:cNvPr>
          <p:cNvSpPr/>
          <p:nvPr/>
        </p:nvSpPr>
        <p:spPr>
          <a:xfrm>
            <a:off x="5161126" y="278831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</a:t>
            </a:r>
          </a:p>
        </p:txBody>
      </p:sp>
      <p:sp>
        <p:nvSpPr>
          <p:cNvPr id="85" name="Rektangel 84">
            <a:extLst>
              <a:ext uri="{FF2B5EF4-FFF2-40B4-BE49-F238E27FC236}">
                <a16:creationId xmlns:a16="http://schemas.microsoft.com/office/drawing/2014/main" id="{CB47B993-9E48-3E6E-7CE5-C4F760D76F73}"/>
              </a:ext>
            </a:extLst>
          </p:cNvPr>
          <p:cNvSpPr/>
          <p:nvPr/>
        </p:nvSpPr>
        <p:spPr>
          <a:xfrm>
            <a:off x="4327537" y="3066237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-1</a:t>
            </a:r>
          </a:p>
        </p:txBody>
      </p:sp>
      <p:sp>
        <p:nvSpPr>
          <p:cNvPr id="86" name="Rektangel 85">
            <a:extLst>
              <a:ext uri="{FF2B5EF4-FFF2-40B4-BE49-F238E27FC236}">
                <a16:creationId xmlns:a16="http://schemas.microsoft.com/office/drawing/2014/main" id="{CA8CDD53-98F3-CBDF-6A6E-AFE003254D0C}"/>
              </a:ext>
            </a:extLst>
          </p:cNvPr>
          <p:cNvSpPr/>
          <p:nvPr/>
        </p:nvSpPr>
        <p:spPr>
          <a:xfrm>
            <a:off x="4903534" y="3301535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-1</a:t>
            </a:r>
          </a:p>
        </p:txBody>
      </p:sp>
      <p:sp>
        <p:nvSpPr>
          <p:cNvPr id="87" name="Rektangel 86">
            <a:extLst>
              <a:ext uri="{FF2B5EF4-FFF2-40B4-BE49-F238E27FC236}">
                <a16:creationId xmlns:a16="http://schemas.microsoft.com/office/drawing/2014/main" id="{9E9CCCE8-F68C-EDBF-0B3C-AC9441039889}"/>
              </a:ext>
            </a:extLst>
          </p:cNvPr>
          <p:cNvSpPr/>
          <p:nvPr/>
        </p:nvSpPr>
        <p:spPr>
          <a:xfrm>
            <a:off x="5460121" y="3054555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-1</a:t>
            </a:r>
          </a:p>
        </p:txBody>
      </p:sp>
      <p:sp>
        <p:nvSpPr>
          <p:cNvPr id="88" name="Rektangel 87">
            <a:extLst>
              <a:ext uri="{FF2B5EF4-FFF2-40B4-BE49-F238E27FC236}">
                <a16:creationId xmlns:a16="http://schemas.microsoft.com/office/drawing/2014/main" id="{A63C9A7D-25AD-2CD2-6ED1-FCD7F6616C12}"/>
              </a:ext>
            </a:extLst>
          </p:cNvPr>
          <p:cNvSpPr/>
          <p:nvPr/>
        </p:nvSpPr>
        <p:spPr>
          <a:xfrm>
            <a:off x="6050827" y="3287751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-1</a:t>
            </a:r>
          </a:p>
        </p:txBody>
      </p:sp>
      <p:sp>
        <p:nvSpPr>
          <p:cNvPr id="89" name="Rektangel 88">
            <a:extLst>
              <a:ext uri="{FF2B5EF4-FFF2-40B4-BE49-F238E27FC236}">
                <a16:creationId xmlns:a16="http://schemas.microsoft.com/office/drawing/2014/main" id="{F6770665-730D-3FEB-C6B3-2962F2605110}"/>
              </a:ext>
            </a:extLst>
          </p:cNvPr>
          <p:cNvSpPr/>
          <p:nvPr/>
        </p:nvSpPr>
        <p:spPr>
          <a:xfrm>
            <a:off x="5126824" y="3870476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90" name="Rektangel 89">
            <a:extLst>
              <a:ext uri="{FF2B5EF4-FFF2-40B4-BE49-F238E27FC236}">
                <a16:creationId xmlns:a16="http://schemas.microsoft.com/office/drawing/2014/main" id="{1E873846-CB3D-BC91-7F1B-DD6A39CB9236}"/>
              </a:ext>
            </a:extLst>
          </p:cNvPr>
          <p:cNvSpPr/>
          <p:nvPr/>
        </p:nvSpPr>
        <p:spPr>
          <a:xfrm>
            <a:off x="4694266" y="4100143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91" name="Rektangel 90">
            <a:extLst>
              <a:ext uri="{FF2B5EF4-FFF2-40B4-BE49-F238E27FC236}">
                <a16:creationId xmlns:a16="http://schemas.microsoft.com/office/drawing/2014/main" id="{FD8CE50B-C6E4-CFC0-4EA5-42953CA5623C}"/>
              </a:ext>
            </a:extLst>
          </p:cNvPr>
          <p:cNvSpPr/>
          <p:nvPr/>
        </p:nvSpPr>
        <p:spPr>
          <a:xfrm>
            <a:off x="5526108" y="4089602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-3</a:t>
            </a:r>
          </a:p>
        </p:txBody>
      </p:sp>
      <p:sp>
        <p:nvSpPr>
          <p:cNvPr id="92" name="Rektangel 91">
            <a:extLst>
              <a:ext uri="{FF2B5EF4-FFF2-40B4-BE49-F238E27FC236}">
                <a16:creationId xmlns:a16="http://schemas.microsoft.com/office/drawing/2014/main" id="{423C33EE-C878-DCFC-D4DB-326E621A47F2}"/>
              </a:ext>
            </a:extLst>
          </p:cNvPr>
          <p:cNvSpPr/>
          <p:nvPr/>
        </p:nvSpPr>
        <p:spPr>
          <a:xfrm>
            <a:off x="5739864" y="361580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93" name="Rektangel 92">
            <a:extLst>
              <a:ext uri="{FF2B5EF4-FFF2-40B4-BE49-F238E27FC236}">
                <a16:creationId xmlns:a16="http://schemas.microsoft.com/office/drawing/2014/main" id="{0BD55D8B-5644-E096-AAB2-E3CF4B34BAAB}"/>
              </a:ext>
            </a:extLst>
          </p:cNvPr>
          <p:cNvSpPr/>
          <p:nvPr/>
        </p:nvSpPr>
        <p:spPr>
          <a:xfrm>
            <a:off x="5293875" y="361580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94" name="Rektangel 93">
            <a:extLst>
              <a:ext uri="{FF2B5EF4-FFF2-40B4-BE49-F238E27FC236}">
                <a16:creationId xmlns:a16="http://schemas.microsoft.com/office/drawing/2014/main" id="{E0CE3840-2534-28D2-E62E-A2B0095D51FF}"/>
              </a:ext>
            </a:extLst>
          </p:cNvPr>
          <p:cNvSpPr/>
          <p:nvPr/>
        </p:nvSpPr>
        <p:spPr>
          <a:xfrm>
            <a:off x="5972333" y="4090506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-3</a:t>
            </a:r>
          </a:p>
        </p:txBody>
      </p:sp>
      <p:sp>
        <p:nvSpPr>
          <p:cNvPr id="95" name="Rektangel 94">
            <a:extLst>
              <a:ext uri="{FF2B5EF4-FFF2-40B4-BE49-F238E27FC236}">
                <a16:creationId xmlns:a16="http://schemas.microsoft.com/office/drawing/2014/main" id="{520125D0-5F94-5ED2-EA61-8FF5099136A9}"/>
              </a:ext>
            </a:extLst>
          </p:cNvPr>
          <p:cNvSpPr/>
          <p:nvPr/>
        </p:nvSpPr>
        <p:spPr>
          <a:xfrm>
            <a:off x="6326497" y="3610128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sp>
        <p:nvSpPr>
          <p:cNvPr id="96" name="Rektangel 95">
            <a:extLst>
              <a:ext uri="{FF2B5EF4-FFF2-40B4-BE49-F238E27FC236}">
                <a16:creationId xmlns:a16="http://schemas.microsoft.com/office/drawing/2014/main" id="{FD14C1C9-6D82-481C-5C77-D67C984FB3DF}"/>
              </a:ext>
            </a:extLst>
          </p:cNvPr>
          <p:cNvSpPr/>
          <p:nvPr/>
        </p:nvSpPr>
        <p:spPr>
          <a:xfrm>
            <a:off x="6320738" y="385788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 -2</a:t>
            </a:r>
          </a:p>
        </p:txBody>
      </p:sp>
      <p:cxnSp>
        <p:nvCxnSpPr>
          <p:cNvPr id="97" name="Forbindelse: vinklet 96">
            <a:extLst>
              <a:ext uri="{FF2B5EF4-FFF2-40B4-BE49-F238E27FC236}">
                <a16:creationId xmlns:a16="http://schemas.microsoft.com/office/drawing/2014/main" id="{1FD5FFFD-AF84-D330-02B6-ED86AE89A2F5}"/>
              </a:ext>
            </a:extLst>
          </p:cNvPr>
          <p:cNvCxnSpPr>
            <a:stCxn id="84" idx="2"/>
            <a:endCxn id="85" idx="0"/>
          </p:cNvCxnSpPr>
          <p:nvPr/>
        </p:nvCxnSpPr>
        <p:spPr>
          <a:xfrm rot="5400000">
            <a:off x="4878524" y="2598105"/>
            <a:ext cx="102675" cy="833589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Forbindelse: vinklet 97">
            <a:extLst>
              <a:ext uri="{FF2B5EF4-FFF2-40B4-BE49-F238E27FC236}">
                <a16:creationId xmlns:a16="http://schemas.microsoft.com/office/drawing/2014/main" id="{F7E6C824-27A4-07A2-923A-EF9BE148E2E0}"/>
              </a:ext>
            </a:extLst>
          </p:cNvPr>
          <p:cNvCxnSpPr>
            <a:cxnSpLocks/>
            <a:stCxn id="84" idx="2"/>
            <a:endCxn id="86" idx="0"/>
          </p:cNvCxnSpPr>
          <p:nvPr/>
        </p:nvCxnSpPr>
        <p:spPr>
          <a:xfrm rot="5400000">
            <a:off x="5048873" y="3003752"/>
            <a:ext cx="337973" cy="257592"/>
          </a:xfrm>
          <a:prstGeom prst="bentConnector3">
            <a:avLst>
              <a:gd name="adj1" fmla="val 14452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Forbindelse: vinklet 98">
            <a:extLst>
              <a:ext uri="{FF2B5EF4-FFF2-40B4-BE49-F238E27FC236}">
                <a16:creationId xmlns:a16="http://schemas.microsoft.com/office/drawing/2014/main" id="{88C5B6C4-E4A0-E08D-68BC-BE2807B0161B}"/>
              </a:ext>
            </a:extLst>
          </p:cNvPr>
          <p:cNvCxnSpPr>
            <a:cxnSpLocks/>
            <a:stCxn id="84" idx="2"/>
            <a:endCxn id="87" idx="0"/>
          </p:cNvCxnSpPr>
          <p:nvPr/>
        </p:nvCxnSpPr>
        <p:spPr>
          <a:xfrm rot="16200000" flipH="1">
            <a:off x="5450656" y="2859560"/>
            <a:ext cx="90993" cy="298995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Forbindelse: vinklet 99">
            <a:extLst>
              <a:ext uri="{FF2B5EF4-FFF2-40B4-BE49-F238E27FC236}">
                <a16:creationId xmlns:a16="http://schemas.microsoft.com/office/drawing/2014/main" id="{AAA8078F-A58F-B732-40EF-68859D922C44}"/>
              </a:ext>
            </a:extLst>
          </p:cNvPr>
          <p:cNvCxnSpPr>
            <a:cxnSpLocks/>
            <a:stCxn id="84" idx="2"/>
            <a:endCxn id="88" idx="0"/>
          </p:cNvCxnSpPr>
          <p:nvPr/>
        </p:nvCxnSpPr>
        <p:spPr>
          <a:xfrm rot="16200000" flipH="1">
            <a:off x="5629411" y="2680805"/>
            <a:ext cx="324189" cy="889701"/>
          </a:xfrm>
          <a:prstGeom prst="bentConnector3">
            <a:avLst>
              <a:gd name="adj1" fmla="val 15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Forbindelse: vinklet 100">
            <a:extLst>
              <a:ext uri="{FF2B5EF4-FFF2-40B4-BE49-F238E27FC236}">
                <a16:creationId xmlns:a16="http://schemas.microsoft.com/office/drawing/2014/main" id="{A4ECFE53-D0F0-F049-891F-C52AEBA6ABFD}"/>
              </a:ext>
            </a:extLst>
          </p:cNvPr>
          <p:cNvCxnSpPr>
            <a:cxnSpLocks/>
            <a:stCxn id="86" idx="2"/>
            <a:endCxn id="89" idx="1"/>
          </p:cNvCxnSpPr>
          <p:nvPr/>
        </p:nvCxnSpPr>
        <p:spPr>
          <a:xfrm rot="16200000" flipH="1">
            <a:off x="4867286" y="3698563"/>
            <a:ext cx="481315" cy="37761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Forbindelse: vinklet 101">
            <a:extLst>
              <a:ext uri="{FF2B5EF4-FFF2-40B4-BE49-F238E27FC236}">
                <a16:creationId xmlns:a16="http://schemas.microsoft.com/office/drawing/2014/main" id="{6BA1AA7F-9140-FBA5-6158-C14BCC7362BC}"/>
              </a:ext>
            </a:extLst>
          </p:cNvPr>
          <p:cNvCxnSpPr>
            <a:cxnSpLocks/>
            <a:stCxn id="86" idx="2"/>
            <a:endCxn id="90" idx="3"/>
          </p:cNvCxnSpPr>
          <p:nvPr/>
        </p:nvCxnSpPr>
        <p:spPr>
          <a:xfrm rot="5400000">
            <a:off x="4721703" y="3820409"/>
            <a:ext cx="710982" cy="23739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Forbindelse: vinklet 102">
            <a:extLst>
              <a:ext uri="{FF2B5EF4-FFF2-40B4-BE49-F238E27FC236}">
                <a16:creationId xmlns:a16="http://schemas.microsoft.com/office/drawing/2014/main" id="{5AB09981-7838-3B63-617A-96ADA7F581F6}"/>
              </a:ext>
            </a:extLst>
          </p:cNvPr>
          <p:cNvCxnSpPr>
            <a:cxnSpLocks/>
            <a:stCxn id="87" idx="2"/>
            <a:endCxn id="92" idx="0"/>
          </p:cNvCxnSpPr>
          <p:nvPr/>
        </p:nvCxnSpPr>
        <p:spPr>
          <a:xfrm rot="16200000" flipH="1">
            <a:off x="5592525" y="3282931"/>
            <a:ext cx="385993" cy="279743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Forbindelse: vinklet 103">
            <a:extLst>
              <a:ext uri="{FF2B5EF4-FFF2-40B4-BE49-F238E27FC236}">
                <a16:creationId xmlns:a16="http://schemas.microsoft.com/office/drawing/2014/main" id="{891E9AC1-34D2-EABE-108C-209EFCB0D24A}"/>
              </a:ext>
            </a:extLst>
          </p:cNvPr>
          <p:cNvCxnSpPr>
            <a:cxnSpLocks/>
            <a:stCxn id="87" idx="2"/>
            <a:endCxn id="93" idx="0"/>
          </p:cNvCxnSpPr>
          <p:nvPr/>
        </p:nvCxnSpPr>
        <p:spPr>
          <a:xfrm rot="5400000">
            <a:off x="5369531" y="3339680"/>
            <a:ext cx="385993" cy="166246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Forbindelse: vinklet 104">
            <a:extLst>
              <a:ext uri="{FF2B5EF4-FFF2-40B4-BE49-F238E27FC236}">
                <a16:creationId xmlns:a16="http://schemas.microsoft.com/office/drawing/2014/main" id="{490C2B00-139F-AD13-475E-91C682BA6C7B}"/>
              </a:ext>
            </a:extLst>
          </p:cNvPr>
          <p:cNvCxnSpPr>
            <a:cxnSpLocks/>
            <a:stCxn id="88" idx="2"/>
            <a:endCxn id="95" idx="1"/>
          </p:cNvCxnSpPr>
          <p:nvPr/>
        </p:nvCxnSpPr>
        <p:spPr>
          <a:xfrm rot="16200000" flipH="1">
            <a:off x="6164051" y="3535307"/>
            <a:ext cx="234751" cy="90141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Forbindelse: vinklet 105">
            <a:extLst>
              <a:ext uri="{FF2B5EF4-FFF2-40B4-BE49-F238E27FC236}">
                <a16:creationId xmlns:a16="http://schemas.microsoft.com/office/drawing/2014/main" id="{456F39C5-4B6A-D7DB-9F64-8B0083CF4FBF}"/>
              </a:ext>
            </a:extLst>
          </p:cNvPr>
          <p:cNvCxnSpPr>
            <a:cxnSpLocks/>
            <a:stCxn id="88" idx="2"/>
            <a:endCxn id="96" idx="1"/>
          </p:cNvCxnSpPr>
          <p:nvPr/>
        </p:nvCxnSpPr>
        <p:spPr>
          <a:xfrm rot="16200000" flipH="1">
            <a:off x="6037296" y="3662063"/>
            <a:ext cx="482503" cy="84382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Forbindelse: vinklet 106">
            <a:extLst>
              <a:ext uri="{FF2B5EF4-FFF2-40B4-BE49-F238E27FC236}">
                <a16:creationId xmlns:a16="http://schemas.microsoft.com/office/drawing/2014/main" id="{C372E880-2FAF-FF22-B13C-06CAD7380DE9}"/>
              </a:ext>
            </a:extLst>
          </p:cNvPr>
          <p:cNvCxnSpPr>
            <a:cxnSpLocks/>
            <a:stCxn id="92" idx="2"/>
            <a:endCxn id="91" idx="3"/>
          </p:cNvCxnSpPr>
          <p:nvPr/>
        </p:nvCxnSpPr>
        <p:spPr>
          <a:xfrm rot="5400000">
            <a:off x="5718192" y="3970027"/>
            <a:ext cx="386176" cy="28227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Forbindelse: vinklet 107">
            <a:extLst>
              <a:ext uri="{FF2B5EF4-FFF2-40B4-BE49-F238E27FC236}">
                <a16:creationId xmlns:a16="http://schemas.microsoft.com/office/drawing/2014/main" id="{CA410749-4201-8A82-B6DC-AFBDE9449E71}"/>
              </a:ext>
            </a:extLst>
          </p:cNvPr>
          <p:cNvCxnSpPr>
            <a:cxnSpLocks/>
            <a:stCxn id="92" idx="2"/>
            <a:endCxn id="94" idx="1"/>
          </p:cNvCxnSpPr>
          <p:nvPr/>
        </p:nvCxnSpPr>
        <p:spPr>
          <a:xfrm rot="16200000" flipH="1">
            <a:off x="5755323" y="3961122"/>
            <a:ext cx="387080" cy="46940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Lige forbindelse 133">
            <a:extLst>
              <a:ext uri="{FF2B5EF4-FFF2-40B4-BE49-F238E27FC236}">
                <a16:creationId xmlns:a16="http://schemas.microsoft.com/office/drawing/2014/main" id="{9D28DEDB-A52B-D42E-BBF6-D9220D74FDBA}"/>
              </a:ext>
            </a:extLst>
          </p:cNvPr>
          <p:cNvCxnSpPr>
            <a:cxnSpLocks/>
          </p:cNvCxnSpPr>
          <p:nvPr/>
        </p:nvCxnSpPr>
        <p:spPr>
          <a:xfrm>
            <a:off x="4200333" y="3266968"/>
            <a:ext cx="3248406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Lige forbindelse 134">
            <a:extLst>
              <a:ext uri="{FF2B5EF4-FFF2-40B4-BE49-F238E27FC236}">
                <a16:creationId xmlns:a16="http://schemas.microsoft.com/office/drawing/2014/main" id="{E385BD11-3A5D-13F5-DACA-39824C526EFF}"/>
              </a:ext>
            </a:extLst>
          </p:cNvPr>
          <p:cNvCxnSpPr>
            <a:cxnSpLocks/>
          </p:cNvCxnSpPr>
          <p:nvPr/>
        </p:nvCxnSpPr>
        <p:spPr>
          <a:xfrm>
            <a:off x="4190732" y="3821214"/>
            <a:ext cx="3258007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kstfelt 135">
            <a:extLst>
              <a:ext uri="{FF2B5EF4-FFF2-40B4-BE49-F238E27FC236}">
                <a16:creationId xmlns:a16="http://schemas.microsoft.com/office/drawing/2014/main" id="{3F8E67BE-97DE-1996-035C-C178FEA22AFE}"/>
              </a:ext>
            </a:extLst>
          </p:cNvPr>
          <p:cNvSpPr txBox="1"/>
          <p:nvPr/>
        </p:nvSpPr>
        <p:spPr>
          <a:xfrm>
            <a:off x="901058" y="2339531"/>
            <a:ext cx="914400" cy="914400"/>
          </a:xfrm>
          <a:prstGeom prst="rect">
            <a:avLst/>
          </a:prstGeom>
          <a:noFill/>
        </p:spPr>
        <p:txBody>
          <a:bodyPr wrap="none" lIns="72000" tIns="72000" rIns="72000" bIns="72000" rtlCol="0">
            <a:noAutofit/>
          </a:bodyPr>
          <a:lstStyle/>
          <a:p>
            <a:pPr marL="0" indent="0" algn="l">
              <a:buNone/>
            </a:pPr>
            <a:r>
              <a:rPr lang="da-DK" b="1" dirty="0">
                <a:solidFill>
                  <a:schemeClr val="tx1"/>
                </a:solidFill>
              </a:rPr>
              <a:t>Classic </a:t>
            </a:r>
            <a:r>
              <a:rPr lang="da-DK" b="1" dirty="0" err="1">
                <a:solidFill>
                  <a:schemeClr val="tx1"/>
                </a:solidFill>
              </a:rPr>
              <a:t>Organisational</a:t>
            </a:r>
            <a:r>
              <a:rPr lang="da-DK" b="1" dirty="0">
                <a:solidFill>
                  <a:schemeClr val="tx1"/>
                </a:solidFill>
              </a:rPr>
              <a:t> Chart</a:t>
            </a:r>
          </a:p>
        </p:txBody>
      </p:sp>
      <p:sp>
        <p:nvSpPr>
          <p:cNvPr id="137" name="Tekstfelt 136">
            <a:extLst>
              <a:ext uri="{FF2B5EF4-FFF2-40B4-BE49-F238E27FC236}">
                <a16:creationId xmlns:a16="http://schemas.microsoft.com/office/drawing/2014/main" id="{5AB9E9C5-4B24-BFE3-76AE-176AA5674411}"/>
              </a:ext>
            </a:extLst>
          </p:cNvPr>
          <p:cNvSpPr txBox="1"/>
          <p:nvPr/>
        </p:nvSpPr>
        <p:spPr>
          <a:xfrm>
            <a:off x="4091091" y="2351761"/>
            <a:ext cx="914400" cy="361363"/>
          </a:xfrm>
          <a:prstGeom prst="rect">
            <a:avLst/>
          </a:prstGeom>
          <a:noFill/>
        </p:spPr>
        <p:txBody>
          <a:bodyPr wrap="none" lIns="72000" tIns="72000" rIns="72000" bIns="72000" rtlCol="0">
            <a:noAutofit/>
          </a:bodyPr>
          <a:lstStyle/>
          <a:p>
            <a:pPr marL="0" indent="0" algn="l">
              <a:buNone/>
            </a:pPr>
            <a:r>
              <a:rPr lang="da-DK" b="1" dirty="0">
                <a:solidFill>
                  <a:schemeClr val="tx1"/>
                </a:solidFill>
              </a:rPr>
              <a:t>Job Value </a:t>
            </a:r>
            <a:r>
              <a:rPr lang="da-DK" b="1" dirty="0" err="1">
                <a:solidFill>
                  <a:schemeClr val="tx1"/>
                </a:solidFill>
              </a:rPr>
              <a:t>Organisational</a:t>
            </a:r>
            <a:r>
              <a:rPr lang="da-DK" b="1" dirty="0">
                <a:solidFill>
                  <a:schemeClr val="tx1"/>
                </a:solidFill>
              </a:rPr>
              <a:t> Chart </a:t>
            </a:r>
          </a:p>
        </p:txBody>
      </p:sp>
      <p:sp>
        <p:nvSpPr>
          <p:cNvPr id="140" name="Rektangel 139">
            <a:extLst>
              <a:ext uri="{FF2B5EF4-FFF2-40B4-BE49-F238E27FC236}">
                <a16:creationId xmlns:a16="http://schemas.microsoft.com/office/drawing/2014/main" id="{A7D8A868-1DC4-BEA8-35FB-3186220B0DE6}"/>
              </a:ext>
            </a:extLst>
          </p:cNvPr>
          <p:cNvSpPr/>
          <p:nvPr/>
        </p:nvSpPr>
        <p:spPr>
          <a:xfrm>
            <a:off x="6919304" y="2804386"/>
            <a:ext cx="529435" cy="4074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Level  8</a:t>
            </a:r>
          </a:p>
        </p:txBody>
      </p:sp>
      <p:sp>
        <p:nvSpPr>
          <p:cNvPr id="146" name="Rektangel 145">
            <a:extLst>
              <a:ext uri="{FF2B5EF4-FFF2-40B4-BE49-F238E27FC236}">
                <a16:creationId xmlns:a16="http://schemas.microsoft.com/office/drawing/2014/main" id="{2C951269-C8BB-3C38-FDD9-39F3760881F1}"/>
              </a:ext>
            </a:extLst>
          </p:cNvPr>
          <p:cNvSpPr/>
          <p:nvPr/>
        </p:nvSpPr>
        <p:spPr>
          <a:xfrm>
            <a:off x="6919303" y="3356970"/>
            <a:ext cx="529435" cy="4074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Level  7</a:t>
            </a:r>
          </a:p>
        </p:txBody>
      </p:sp>
      <p:sp>
        <p:nvSpPr>
          <p:cNvPr id="147" name="Rektangel 146">
            <a:extLst>
              <a:ext uri="{FF2B5EF4-FFF2-40B4-BE49-F238E27FC236}">
                <a16:creationId xmlns:a16="http://schemas.microsoft.com/office/drawing/2014/main" id="{BF7AA4ED-CFA0-FA2F-55D7-DA9EF271F18B}"/>
              </a:ext>
            </a:extLst>
          </p:cNvPr>
          <p:cNvSpPr/>
          <p:nvPr/>
        </p:nvSpPr>
        <p:spPr>
          <a:xfrm>
            <a:off x="6911444" y="3894757"/>
            <a:ext cx="529435" cy="4074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Level  6</a:t>
            </a:r>
          </a:p>
        </p:txBody>
      </p:sp>
      <p:sp>
        <p:nvSpPr>
          <p:cNvPr id="148" name="Rektangel 147">
            <a:extLst>
              <a:ext uri="{FF2B5EF4-FFF2-40B4-BE49-F238E27FC236}">
                <a16:creationId xmlns:a16="http://schemas.microsoft.com/office/drawing/2014/main" id="{4BE09C97-B9E6-535A-4E49-47E623F757A1}"/>
              </a:ext>
            </a:extLst>
          </p:cNvPr>
          <p:cNvSpPr/>
          <p:nvPr/>
        </p:nvSpPr>
        <p:spPr>
          <a:xfrm>
            <a:off x="8897857" y="280220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M 8</a:t>
            </a:r>
          </a:p>
        </p:txBody>
      </p:sp>
      <p:sp>
        <p:nvSpPr>
          <p:cNvPr id="149" name="Rektangel 148">
            <a:extLst>
              <a:ext uri="{FF2B5EF4-FFF2-40B4-BE49-F238E27FC236}">
                <a16:creationId xmlns:a16="http://schemas.microsoft.com/office/drawing/2014/main" id="{194AA577-1BA0-8872-A260-F16606C38157}"/>
              </a:ext>
            </a:extLst>
          </p:cNvPr>
          <p:cNvSpPr/>
          <p:nvPr/>
        </p:nvSpPr>
        <p:spPr>
          <a:xfrm>
            <a:off x="8061528" y="3069923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IC 8</a:t>
            </a:r>
          </a:p>
        </p:txBody>
      </p:sp>
      <p:sp>
        <p:nvSpPr>
          <p:cNvPr id="150" name="Rektangel 149">
            <a:extLst>
              <a:ext uri="{FF2B5EF4-FFF2-40B4-BE49-F238E27FC236}">
                <a16:creationId xmlns:a16="http://schemas.microsoft.com/office/drawing/2014/main" id="{D628D6A8-C1FC-CAD7-21A8-A293719203FC}"/>
              </a:ext>
            </a:extLst>
          </p:cNvPr>
          <p:cNvSpPr/>
          <p:nvPr/>
        </p:nvSpPr>
        <p:spPr>
          <a:xfrm>
            <a:off x="8640265" y="3315425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M 7</a:t>
            </a:r>
          </a:p>
        </p:txBody>
      </p:sp>
      <p:sp>
        <p:nvSpPr>
          <p:cNvPr id="151" name="Rektangel 150">
            <a:extLst>
              <a:ext uri="{FF2B5EF4-FFF2-40B4-BE49-F238E27FC236}">
                <a16:creationId xmlns:a16="http://schemas.microsoft.com/office/drawing/2014/main" id="{09336D0F-3687-E692-3075-2359EE0F76B5}"/>
              </a:ext>
            </a:extLst>
          </p:cNvPr>
          <p:cNvSpPr/>
          <p:nvPr/>
        </p:nvSpPr>
        <p:spPr>
          <a:xfrm>
            <a:off x="9196852" y="3068445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M 8</a:t>
            </a:r>
          </a:p>
        </p:txBody>
      </p:sp>
      <p:sp>
        <p:nvSpPr>
          <p:cNvPr id="152" name="Rektangel 151">
            <a:extLst>
              <a:ext uri="{FF2B5EF4-FFF2-40B4-BE49-F238E27FC236}">
                <a16:creationId xmlns:a16="http://schemas.microsoft.com/office/drawing/2014/main" id="{62D442A7-417A-0E3D-3DE0-3AA811858EAF}"/>
              </a:ext>
            </a:extLst>
          </p:cNvPr>
          <p:cNvSpPr/>
          <p:nvPr/>
        </p:nvSpPr>
        <p:spPr>
          <a:xfrm>
            <a:off x="9787558" y="3301641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M 7</a:t>
            </a:r>
          </a:p>
        </p:txBody>
      </p:sp>
      <p:sp>
        <p:nvSpPr>
          <p:cNvPr id="153" name="Rektangel 152">
            <a:extLst>
              <a:ext uri="{FF2B5EF4-FFF2-40B4-BE49-F238E27FC236}">
                <a16:creationId xmlns:a16="http://schemas.microsoft.com/office/drawing/2014/main" id="{AC66006C-8028-79B1-B3C2-BCA9481F5CF5}"/>
              </a:ext>
            </a:extLst>
          </p:cNvPr>
          <p:cNvSpPr/>
          <p:nvPr/>
        </p:nvSpPr>
        <p:spPr>
          <a:xfrm>
            <a:off x="8863555" y="3884366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IC 6</a:t>
            </a:r>
          </a:p>
        </p:txBody>
      </p:sp>
      <p:sp>
        <p:nvSpPr>
          <p:cNvPr id="154" name="Rektangel 153">
            <a:extLst>
              <a:ext uri="{FF2B5EF4-FFF2-40B4-BE49-F238E27FC236}">
                <a16:creationId xmlns:a16="http://schemas.microsoft.com/office/drawing/2014/main" id="{F9281F4B-9387-0864-3836-443C1F6F9146}"/>
              </a:ext>
            </a:extLst>
          </p:cNvPr>
          <p:cNvSpPr/>
          <p:nvPr/>
        </p:nvSpPr>
        <p:spPr>
          <a:xfrm>
            <a:off x="8430997" y="4114033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IC 6</a:t>
            </a:r>
          </a:p>
        </p:txBody>
      </p:sp>
      <p:sp>
        <p:nvSpPr>
          <p:cNvPr id="155" name="Rektangel 154">
            <a:extLst>
              <a:ext uri="{FF2B5EF4-FFF2-40B4-BE49-F238E27FC236}">
                <a16:creationId xmlns:a16="http://schemas.microsoft.com/office/drawing/2014/main" id="{56F64E67-4618-9487-0CAB-2B8CB180B1A0}"/>
              </a:ext>
            </a:extLst>
          </p:cNvPr>
          <p:cNvSpPr/>
          <p:nvPr/>
        </p:nvSpPr>
        <p:spPr>
          <a:xfrm>
            <a:off x="9262839" y="4103492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IC 6</a:t>
            </a:r>
          </a:p>
        </p:txBody>
      </p:sp>
      <p:sp>
        <p:nvSpPr>
          <p:cNvPr id="156" name="Rektangel 155">
            <a:extLst>
              <a:ext uri="{FF2B5EF4-FFF2-40B4-BE49-F238E27FC236}">
                <a16:creationId xmlns:a16="http://schemas.microsoft.com/office/drawing/2014/main" id="{88AE25E5-A435-0185-402F-46499D23C6A6}"/>
              </a:ext>
            </a:extLst>
          </p:cNvPr>
          <p:cNvSpPr/>
          <p:nvPr/>
        </p:nvSpPr>
        <p:spPr>
          <a:xfrm>
            <a:off x="9476595" y="362969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M 7</a:t>
            </a:r>
          </a:p>
        </p:txBody>
      </p:sp>
      <p:sp>
        <p:nvSpPr>
          <p:cNvPr id="157" name="Rektangel 156">
            <a:extLst>
              <a:ext uri="{FF2B5EF4-FFF2-40B4-BE49-F238E27FC236}">
                <a16:creationId xmlns:a16="http://schemas.microsoft.com/office/drawing/2014/main" id="{C89D2A77-9C68-693C-258E-11C998C9C171}"/>
              </a:ext>
            </a:extLst>
          </p:cNvPr>
          <p:cNvSpPr/>
          <p:nvPr/>
        </p:nvSpPr>
        <p:spPr>
          <a:xfrm>
            <a:off x="9030606" y="362969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IC 7</a:t>
            </a:r>
          </a:p>
        </p:txBody>
      </p:sp>
      <p:sp>
        <p:nvSpPr>
          <p:cNvPr id="158" name="Rektangel 157">
            <a:extLst>
              <a:ext uri="{FF2B5EF4-FFF2-40B4-BE49-F238E27FC236}">
                <a16:creationId xmlns:a16="http://schemas.microsoft.com/office/drawing/2014/main" id="{685D0FDA-C2DD-4910-C2C9-7FBAC398C688}"/>
              </a:ext>
            </a:extLst>
          </p:cNvPr>
          <p:cNvSpPr/>
          <p:nvPr/>
        </p:nvSpPr>
        <p:spPr>
          <a:xfrm>
            <a:off x="9709064" y="4104396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IC 6</a:t>
            </a:r>
          </a:p>
        </p:txBody>
      </p:sp>
      <p:sp>
        <p:nvSpPr>
          <p:cNvPr id="159" name="Rektangel 158">
            <a:extLst>
              <a:ext uri="{FF2B5EF4-FFF2-40B4-BE49-F238E27FC236}">
                <a16:creationId xmlns:a16="http://schemas.microsoft.com/office/drawing/2014/main" id="{437CBB83-D61F-B387-768D-D85D7E1FA625}"/>
              </a:ext>
            </a:extLst>
          </p:cNvPr>
          <p:cNvSpPr/>
          <p:nvPr/>
        </p:nvSpPr>
        <p:spPr>
          <a:xfrm>
            <a:off x="10063228" y="3624018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IC 7</a:t>
            </a:r>
          </a:p>
        </p:txBody>
      </p:sp>
      <p:sp>
        <p:nvSpPr>
          <p:cNvPr id="160" name="Rektangel 159">
            <a:extLst>
              <a:ext uri="{FF2B5EF4-FFF2-40B4-BE49-F238E27FC236}">
                <a16:creationId xmlns:a16="http://schemas.microsoft.com/office/drawing/2014/main" id="{0971D009-FC15-E896-C8E9-7AB8D763FD09}"/>
              </a:ext>
            </a:extLst>
          </p:cNvPr>
          <p:cNvSpPr/>
          <p:nvPr/>
        </p:nvSpPr>
        <p:spPr>
          <a:xfrm>
            <a:off x="10057469" y="3871770"/>
            <a:ext cx="371058" cy="1752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IC 6</a:t>
            </a:r>
          </a:p>
        </p:txBody>
      </p:sp>
      <p:cxnSp>
        <p:nvCxnSpPr>
          <p:cNvPr id="161" name="Forbindelse: vinklet 160">
            <a:extLst>
              <a:ext uri="{FF2B5EF4-FFF2-40B4-BE49-F238E27FC236}">
                <a16:creationId xmlns:a16="http://schemas.microsoft.com/office/drawing/2014/main" id="{5466C923-36F6-6602-C0D9-C79DD2422406}"/>
              </a:ext>
            </a:extLst>
          </p:cNvPr>
          <p:cNvCxnSpPr>
            <a:stCxn id="148" idx="2"/>
            <a:endCxn id="149" idx="0"/>
          </p:cNvCxnSpPr>
          <p:nvPr/>
        </p:nvCxnSpPr>
        <p:spPr>
          <a:xfrm rot="5400000">
            <a:off x="8618987" y="2605523"/>
            <a:ext cx="92471" cy="836329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Forbindelse: vinklet 161">
            <a:extLst>
              <a:ext uri="{FF2B5EF4-FFF2-40B4-BE49-F238E27FC236}">
                <a16:creationId xmlns:a16="http://schemas.microsoft.com/office/drawing/2014/main" id="{3945B8F4-5DB1-FCA3-3220-9B70352044C5}"/>
              </a:ext>
            </a:extLst>
          </p:cNvPr>
          <p:cNvCxnSpPr>
            <a:cxnSpLocks/>
            <a:stCxn id="148" idx="2"/>
            <a:endCxn id="150" idx="0"/>
          </p:cNvCxnSpPr>
          <p:nvPr/>
        </p:nvCxnSpPr>
        <p:spPr>
          <a:xfrm rot="5400000">
            <a:off x="8785604" y="3017642"/>
            <a:ext cx="337973" cy="257592"/>
          </a:xfrm>
          <a:prstGeom prst="bentConnector3">
            <a:avLst>
              <a:gd name="adj1" fmla="val 14452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Forbindelse: vinklet 162">
            <a:extLst>
              <a:ext uri="{FF2B5EF4-FFF2-40B4-BE49-F238E27FC236}">
                <a16:creationId xmlns:a16="http://schemas.microsoft.com/office/drawing/2014/main" id="{E7F5D616-1B68-7E8D-158B-C32D9C451580}"/>
              </a:ext>
            </a:extLst>
          </p:cNvPr>
          <p:cNvCxnSpPr>
            <a:cxnSpLocks/>
            <a:stCxn id="148" idx="2"/>
            <a:endCxn id="151" idx="0"/>
          </p:cNvCxnSpPr>
          <p:nvPr/>
        </p:nvCxnSpPr>
        <p:spPr>
          <a:xfrm rot="16200000" flipH="1">
            <a:off x="9187387" y="2873450"/>
            <a:ext cx="90993" cy="298995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Forbindelse: vinklet 163">
            <a:extLst>
              <a:ext uri="{FF2B5EF4-FFF2-40B4-BE49-F238E27FC236}">
                <a16:creationId xmlns:a16="http://schemas.microsoft.com/office/drawing/2014/main" id="{E23C6BF6-D071-0AF0-66CD-A347F8573F28}"/>
              </a:ext>
            </a:extLst>
          </p:cNvPr>
          <p:cNvCxnSpPr>
            <a:cxnSpLocks/>
            <a:stCxn id="148" idx="2"/>
            <a:endCxn id="152" idx="0"/>
          </p:cNvCxnSpPr>
          <p:nvPr/>
        </p:nvCxnSpPr>
        <p:spPr>
          <a:xfrm rot="16200000" flipH="1">
            <a:off x="9366142" y="2694695"/>
            <a:ext cx="324189" cy="889701"/>
          </a:xfrm>
          <a:prstGeom prst="bentConnector3">
            <a:avLst>
              <a:gd name="adj1" fmla="val 15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Forbindelse: vinklet 164">
            <a:extLst>
              <a:ext uri="{FF2B5EF4-FFF2-40B4-BE49-F238E27FC236}">
                <a16:creationId xmlns:a16="http://schemas.microsoft.com/office/drawing/2014/main" id="{98CD081F-9208-1BA3-48B0-2E2CF221C660}"/>
              </a:ext>
            </a:extLst>
          </p:cNvPr>
          <p:cNvCxnSpPr>
            <a:cxnSpLocks/>
            <a:stCxn id="150" idx="2"/>
            <a:endCxn id="153" idx="1"/>
          </p:cNvCxnSpPr>
          <p:nvPr/>
        </p:nvCxnSpPr>
        <p:spPr>
          <a:xfrm rot="16200000" flipH="1">
            <a:off x="8604017" y="3712453"/>
            <a:ext cx="481315" cy="37761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Forbindelse: vinklet 165">
            <a:extLst>
              <a:ext uri="{FF2B5EF4-FFF2-40B4-BE49-F238E27FC236}">
                <a16:creationId xmlns:a16="http://schemas.microsoft.com/office/drawing/2014/main" id="{D8B9DAE2-1870-D488-3184-3B54EA7FF225}"/>
              </a:ext>
            </a:extLst>
          </p:cNvPr>
          <p:cNvCxnSpPr>
            <a:cxnSpLocks/>
            <a:stCxn id="150" idx="2"/>
            <a:endCxn id="154" idx="3"/>
          </p:cNvCxnSpPr>
          <p:nvPr/>
        </p:nvCxnSpPr>
        <p:spPr>
          <a:xfrm rot="5400000">
            <a:off x="8458434" y="3834299"/>
            <a:ext cx="710982" cy="23739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Forbindelse: vinklet 166">
            <a:extLst>
              <a:ext uri="{FF2B5EF4-FFF2-40B4-BE49-F238E27FC236}">
                <a16:creationId xmlns:a16="http://schemas.microsoft.com/office/drawing/2014/main" id="{75F86DF9-A177-EE39-9B3F-E40724BA3332}"/>
              </a:ext>
            </a:extLst>
          </p:cNvPr>
          <p:cNvCxnSpPr>
            <a:cxnSpLocks/>
            <a:stCxn id="151" idx="2"/>
            <a:endCxn id="156" idx="0"/>
          </p:cNvCxnSpPr>
          <p:nvPr/>
        </p:nvCxnSpPr>
        <p:spPr>
          <a:xfrm rot="16200000" flipH="1">
            <a:off x="9329256" y="3296821"/>
            <a:ext cx="385993" cy="279743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Forbindelse: vinklet 167">
            <a:extLst>
              <a:ext uri="{FF2B5EF4-FFF2-40B4-BE49-F238E27FC236}">
                <a16:creationId xmlns:a16="http://schemas.microsoft.com/office/drawing/2014/main" id="{4AB22653-1203-FCBF-0457-1DD98B58DACE}"/>
              </a:ext>
            </a:extLst>
          </p:cNvPr>
          <p:cNvCxnSpPr>
            <a:cxnSpLocks/>
            <a:stCxn id="151" idx="2"/>
            <a:endCxn id="157" idx="0"/>
          </p:cNvCxnSpPr>
          <p:nvPr/>
        </p:nvCxnSpPr>
        <p:spPr>
          <a:xfrm rot="5400000">
            <a:off x="9106262" y="3353570"/>
            <a:ext cx="385993" cy="166246"/>
          </a:xfrm>
          <a:prstGeom prst="bentConnector3">
            <a:avLst>
              <a:gd name="adj1" fmla="val 50000"/>
            </a:avLst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Forbindelse: vinklet 168">
            <a:extLst>
              <a:ext uri="{FF2B5EF4-FFF2-40B4-BE49-F238E27FC236}">
                <a16:creationId xmlns:a16="http://schemas.microsoft.com/office/drawing/2014/main" id="{F7BA9A8A-F244-8F2A-3E00-F2BBCF962A1B}"/>
              </a:ext>
            </a:extLst>
          </p:cNvPr>
          <p:cNvCxnSpPr>
            <a:cxnSpLocks/>
            <a:stCxn id="152" idx="2"/>
            <a:endCxn id="159" idx="1"/>
          </p:cNvCxnSpPr>
          <p:nvPr/>
        </p:nvCxnSpPr>
        <p:spPr>
          <a:xfrm rot="16200000" flipH="1">
            <a:off x="9900782" y="3549197"/>
            <a:ext cx="234751" cy="90141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Forbindelse: vinklet 169">
            <a:extLst>
              <a:ext uri="{FF2B5EF4-FFF2-40B4-BE49-F238E27FC236}">
                <a16:creationId xmlns:a16="http://schemas.microsoft.com/office/drawing/2014/main" id="{A725C3AE-BD55-638E-076C-80F6F5000CB0}"/>
              </a:ext>
            </a:extLst>
          </p:cNvPr>
          <p:cNvCxnSpPr>
            <a:cxnSpLocks/>
            <a:stCxn id="152" idx="2"/>
            <a:endCxn id="160" idx="1"/>
          </p:cNvCxnSpPr>
          <p:nvPr/>
        </p:nvCxnSpPr>
        <p:spPr>
          <a:xfrm rot="16200000" flipH="1">
            <a:off x="9774027" y="3675953"/>
            <a:ext cx="482503" cy="84382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Forbindelse: vinklet 170">
            <a:extLst>
              <a:ext uri="{FF2B5EF4-FFF2-40B4-BE49-F238E27FC236}">
                <a16:creationId xmlns:a16="http://schemas.microsoft.com/office/drawing/2014/main" id="{AB29AEEB-8CAA-4DA3-32E1-CF0085B2DF77}"/>
              </a:ext>
            </a:extLst>
          </p:cNvPr>
          <p:cNvCxnSpPr>
            <a:cxnSpLocks/>
            <a:stCxn id="156" idx="2"/>
            <a:endCxn id="155" idx="3"/>
          </p:cNvCxnSpPr>
          <p:nvPr/>
        </p:nvCxnSpPr>
        <p:spPr>
          <a:xfrm rot="5400000">
            <a:off x="9454923" y="3983917"/>
            <a:ext cx="386176" cy="28227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Forbindelse: vinklet 171">
            <a:extLst>
              <a:ext uri="{FF2B5EF4-FFF2-40B4-BE49-F238E27FC236}">
                <a16:creationId xmlns:a16="http://schemas.microsoft.com/office/drawing/2014/main" id="{5BE7A572-8ED9-6E0C-6F45-E9677377E778}"/>
              </a:ext>
            </a:extLst>
          </p:cNvPr>
          <p:cNvCxnSpPr>
            <a:cxnSpLocks/>
            <a:stCxn id="156" idx="2"/>
            <a:endCxn id="158" idx="1"/>
          </p:cNvCxnSpPr>
          <p:nvPr/>
        </p:nvCxnSpPr>
        <p:spPr>
          <a:xfrm rot="16200000" flipH="1">
            <a:off x="9492054" y="3975012"/>
            <a:ext cx="387080" cy="46940"/>
          </a:xfrm>
          <a:prstGeom prst="bentConnector2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Lige forbindelse 172">
            <a:extLst>
              <a:ext uri="{FF2B5EF4-FFF2-40B4-BE49-F238E27FC236}">
                <a16:creationId xmlns:a16="http://schemas.microsoft.com/office/drawing/2014/main" id="{10DB93CB-B89A-4BC1-87D1-BE81910111AE}"/>
              </a:ext>
            </a:extLst>
          </p:cNvPr>
          <p:cNvCxnSpPr>
            <a:cxnSpLocks/>
          </p:cNvCxnSpPr>
          <p:nvPr/>
        </p:nvCxnSpPr>
        <p:spPr>
          <a:xfrm>
            <a:off x="7937064" y="3280858"/>
            <a:ext cx="3248406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Lige forbindelse 173">
            <a:extLst>
              <a:ext uri="{FF2B5EF4-FFF2-40B4-BE49-F238E27FC236}">
                <a16:creationId xmlns:a16="http://schemas.microsoft.com/office/drawing/2014/main" id="{95FDAA6F-67CA-0AC9-B438-EF8923041A8C}"/>
              </a:ext>
            </a:extLst>
          </p:cNvPr>
          <p:cNvCxnSpPr>
            <a:cxnSpLocks/>
          </p:cNvCxnSpPr>
          <p:nvPr/>
        </p:nvCxnSpPr>
        <p:spPr>
          <a:xfrm>
            <a:off x="7927463" y="3835104"/>
            <a:ext cx="3258007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Tekstfelt 174">
            <a:extLst>
              <a:ext uri="{FF2B5EF4-FFF2-40B4-BE49-F238E27FC236}">
                <a16:creationId xmlns:a16="http://schemas.microsoft.com/office/drawing/2014/main" id="{B6908BF8-50A1-8CC1-4684-9823330F6DD9}"/>
              </a:ext>
            </a:extLst>
          </p:cNvPr>
          <p:cNvSpPr txBox="1"/>
          <p:nvPr/>
        </p:nvSpPr>
        <p:spPr>
          <a:xfrm>
            <a:off x="7827822" y="2365651"/>
            <a:ext cx="914400" cy="361363"/>
          </a:xfrm>
          <a:prstGeom prst="rect">
            <a:avLst/>
          </a:prstGeom>
          <a:noFill/>
        </p:spPr>
        <p:txBody>
          <a:bodyPr wrap="none" lIns="72000" tIns="72000" rIns="72000" bIns="72000" rtlCol="0">
            <a:noAutofit/>
          </a:bodyPr>
          <a:lstStyle/>
          <a:p>
            <a:pPr marL="0" indent="0" algn="l">
              <a:buNone/>
            </a:pPr>
            <a:r>
              <a:rPr lang="da-DK" b="1">
                <a:solidFill>
                  <a:schemeClr val="tx1"/>
                </a:solidFill>
              </a:rPr>
              <a:t>Job Architecture </a:t>
            </a:r>
            <a:r>
              <a:rPr lang="da-DK" b="1" err="1">
                <a:solidFill>
                  <a:schemeClr val="tx1"/>
                </a:solidFill>
              </a:rPr>
              <a:t>Mapping</a:t>
            </a:r>
            <a:endParaRPr lang="da-DK" b="1">
              <a:solidFill>
                <a:schemeClr val="tx1"/>
              </a:solidFill>
            </a:endParaRPr>
          </a:p>
        </p:txBody>
      </p:sp>
      <p:sp>
        <p:nvSpPr>
          <p:cNvPr id="176" name="Rektangel 175">
            <a:extLst>
              <a:ext uri="{FF2B5EF4-FFF2-40B4-BE49-F238E27FC236}">
                <a16:creationId xmlns:a16="http://schemas.microsoft.com/office/drawing/2014/main" id="{6373D4E7-0FA8-E917-AD75-45DC84383FAD}"/>
              </a:ext>
            </a:extLst>
          </p:cNvPr>
          <p:cNvSpPr/>
          <p:nvPr/>
        </p:nvSpPr>
        <p:spPr>
          <a:xfrm>
            <a:off x="10656035" y="2818276"/>
            <a:ext cx="529435" cy="4074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Level  8</a:t>
            </a:r>
          </a:p>
        </p:txBody>
      </p:sp>
      <p:sp>
        <p:nvSpPr>
          <p:cNvPr id="177" name="Rektangel 176">
            <a:extLst>
              <a:ext uri="{FF2B5EF4-FFF2-40B4-BE49-F238E27FC236}">
                <a16:creationId xmlns:a16="http://schemas.microsoft.com/office/drawing/2014/main" id="{FCDB88C6-9DE6-300A-6A7F-8FEA8B7C653C}"/>
              </a:ext>
            </a:extLst>
          </p:cNvPr>
          <p:cNvSpPr/>
          <p:nvPr/>
        </p:nvSpPr>
        <p:spPr>
          <a:xfrm>
            <a:off x="10656034" y="3370860"/>
            <a:ext cx="529435" cy="4074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Level  7</a:t>
            </a:r>
          </a:p>
        </p:txBody>
      </p:sp>
      <p:sp>
        <p:nvSpPr>
          <p:cNvPr id="178" name="Rektangel 177">
            <a:extLst>
              <a:ext uri="{FF2B5EF4-FFF2-40B4-BE49-F238E27FC236}">
                <a16:creationId xmlns:a16="http://schemas.microsoft.com/office/drawing/2014/main" id="{C998ACDE-9C2C-EBBA-60BF-3F31C6B0B7B7}"/>
              </a:ext>
            </a:extLst>
          </p:cNvPr>
          <p:cNvSpPr/>
          <p:nvPr/>
        </p:nvSpPr>
        <p:spPr>
          <a:xfrm>
            <a:off x="10648175" y="3908647"/>
            <a:ext cx="529435" cy="4074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da-DK" sz="800" b="1"/>
              <a:t>Level  6</a:t>
            </a:r>
          </a:p>
        </p:txBody>
      </p:sp>
    </p:spTree>
    <p:extLst>
      <p:ext uri="{BB962C8B-B14F-4D97-AF65-F5344CB8AC3E}">
        <p14:creationId xmlns:p14="http://schemas.microsoft.com/office/powerpoint/2010/main" val="1509680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ADC6669-FCDB-0FA6-F7F9-ADAB557C6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1638" cy="319318"/>
          </a:xfrm>
        </p:spPr>
        <p:txBody>
          <a:bodyPr/>
          <a:lstStyle/>
          <a:p>
            <a:r>
              <a:rPr lang="da-DK" dirty="0"/>
              <a:t>Faktorer er vigtige ikke organisatorisk reference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A94BD-BB84-3A3D-EDAF-63BC3E09B87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24C8C45C-947F-4981-8B3F-4F32E973C901}" type="slidenum">
              <a:rPr lang="en-GB" smtClean="0"/>
              <a:pPr/>
              <a:t>19</a:t>
            </a:fld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B4528C5-E3F0-0423-08F4-5D5934DFF2B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C34F7E16-2C0B-47DB-C4D6-5E084A337B9F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0D3569C2-49BC-44B5-899E-2DC5505C5239}" type="datetime1">
              <a:rPr lang="en-GB" smtClean="0"/>
              <a:t>10/09/2025</a:t>
            </a:fld>
            <a:endParaRPr lang="en-GB"/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AE109869-1E03-2177-5AE5-FB05EB8D7D55}"/>
              </a:ext>
            </a:extLst>
          </p:cNvPr>
          <p:cNvSpPr/>
          <p:nvPr/>
        </p:nvSpPr>
        <p:spPr>
          <a:xfrm>
            <a:off x="1479550" y="1491175"/>
            <a:ext cx="2028990" cy="123795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US" sz="1100" b="1">
                <a:solidFill>
                  <a:schemeClr val="bg1"/>
                </a:solidFill>
              </a:rPr>
              <a:t>Impact</a:t>
            </a:r>
          </a:p>
          <a:p>
            <a:pPr marL="0" indent="0" algn="ctr">
              <a:buNone/>
            </a:pPr>
            <a:r>
              <a:rPr lang="en-US" sz="1100">
                <a:solidFill>
                  <a:schemeClr val="bg1"/>
                </a:solidFill>
              </a:rPr>
              <a:t>Impact and contribution a role delivers and is responsible for within the organizational context</a:t>
            </a: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8820A7AE-BE75-4FC7-2598-D93FF50AED38}"/>
              </a:ext>
            </a:extLst>
          </p:cNvPr>
          <p:cNvSpPr/>
          <p:nvPr/>
        </p:nvSpPr>
        <p:spPr>
          <a:xfrm>
            <a:off x="3914610" y="1491175"/>
            <a:ext cx="2028990" cy="123795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US" sz="1100" b="1">
                <a:solidFill>
                  <a:schemeClr val="bg1"/>
                </a:solidFill>
              </a:rPr>
              <a:t>Communication</a:t>
            </a:r>
          </a:p>
          <a:p>
            <a:pPr marL="0" indent="0" algn="ctr">
              <a:buNone/>
            </a:pPr>
            <a:r>
              <a:rPr lang="en-US" sz="1100">
                <a:solidFill>
                  <a:schemeClr val="bg1"/>
                </a:solidFill>
              </a:rPr>
              <a:t>Required communication and relevant interaction within the scope of duties and responsibilities</a:t>
            </a: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5531C545-F5C0-B8DE-46AC-D9F92C98D4AC}"/>
              </a:ext>
            </a:extLst>
          </p:cNvPr>
          <p:cNvSpPr/>
          <p:nvPr/>
        </p:nvSpPr>
        <p:spPr>
          <a:xfrm>
            <a:off x="6349670" y="1491175"/>
            <a:ext cx="2028990" cy="123795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US" sz="1100" b="1">
                <a:solidFill>
                  <a:schemeClr val="bg1"/>
                </a:solidFill>
              </a:rPr>
              <a:t>Innovation</a:t>
            </a:r>
          </a:p>
          <a:p>
            <a:pPr marL="0" indent="0" algn="ctr">
              <a:buNone/>
            </a:pPr>
            <a:r>
              <a:rPr lang="en-US" sz="1100">
                <a:solidFill>
                  <a:schemeClr val="bg1"/>
                </a:solidFill>
              </a:rPr>
              <a:t>Degree of innovation and complexity expected from the role</a:t>
            </a:r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id="{0B03F05F-F720-B056-2886-4853B1A67C5A}"/>
              </a:ext>
            </a:extLst>
          </p:cNvPr>
          <p:cNvSpPr/>
          <p:nvPr/>
        </p:nvSpPr>
        <p:spPr>
          <a:xfrm>
            <a:off x="8811428" y="1491175"/>
            <a:ext cx="2028990" cy="123795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US" sz="1100" b="1">
                <a:solidFill>
                  <a:schemeClr val="bg1"/>
                </a:solidFill>
              </a:rPr>
              <a:t>Knowledge</a:t>
            </a:r>
          </a:p>
          <a:p>
            <a:pPr marL="0" indent="0" algn="ctr">
              <a:buNone/>
            </a:pPr>
            <a:r>
              <a:rPr lang="en-US" sz="1100">
                <a:solidFill>
                  <a:schemeClr val="bg1"/>
                </a:solidFill>
              </a:rPr>
              <a:t>Breadth and/or depth of knowledge to successfully perform the role</a:t>
            </a:r>
          </a:p>
        </p:txBody>
      </p:sp>
      <p:pic>
        <p:nvPicPr>
          <p:cNvPr id="27" name="Picture 5" descr="Opadgående tendens med massiv udfyldning">
            <a:extLst>
              <a:ext uri="{FF2B5EF4-FFF2-40B4-BE49-F238E27FC236}">
                <a16:creationId xmlns:a16="http://schemas.microsoft.com/office/drawing/2014/main" id="{14866CE9-FF55-E997-2CD9-C9098DACE5B8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285150" y="2328483"/>
            <a:ext cx="686502" cy="696450"/>
          </a:xfrm>
          <a:prstGeom prst="ellipse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29" name="Picture 5" descr="Chat kontur">
            <a:extLst>
              <a:ext uri="{FF2B5EF4-FFF2-40B4-BE49-F238E27FC236}">
                <a16:creationId xmlns:a16="http://schemas.microsoft.com/office/drawing/2014/main" id="{DFE60C13-15BE-DF6F-F153-25EA1798AC9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3658993" y="2328483"/>
            <a:ext cx="686502" cy="696450"/>
          </a:xfrm>
          <a:prstGeom prst="ellipse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30" name="Picture 5" descr="Elpære med massiv udfyldning">
            <a:extLst>
              <a:ext uri="{FF2B5EF4-FFF2-40B4-BE49-F238E27FC236}">
                <a16:creationId xmlns:a16="http://schemas.microsoft.com/office/drawing/2014/main" id="{C5983601-26F9-1974-AC79-E891A851DE58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6132953" y="2326727"/>
            <a:ext cx="686502" cy="696450"/>
          </a:xfrm>
          <a:prstGeom prst="ellipse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34" name="Picture 5" descr="Hoved med tandhjul kontur">
            <a:extLst>
              <a:ext uri="{FF2B5EF4-FFF2-40B4-BE49-F238E27FC236}">
                <a16:creationId xmlns:a16="http://schemas.microsoft.com/office/drawing/2014/main" id="{B4BC1365-303F-8C54-25B6-4BCCA04929B2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8595552" y="2322604"/>
            <a:ext cx="686502" cy="696450"/>
          </a:xfrm>
          <a:prstGeom prst="ellipse">
            <a:avLst/>
          </a:prstGeom>
          <a:ln w="190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861197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hink-cell data - do not delete" hidden="1">
            <a:extLst>
              <a:ext uri="{FF2B5EF4-FFF2-40B4-BE49-F238E27FC236}">
                <a16:creationId xmlns:a16="http://schemas.microsoft.com/office/drawing/2014/main" id="{08CFE506-5FE5-6E76-87E5-318F4ED8BDA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639" imgH="639" progId="TCLayout.ActiveDocument.1">
                  <p:embed/>
                </p:oleObj>
              </mc:Choice>
              <mc:Fallback>
                <p:oleObj name="think-cell Slide" r:id="rId3" imgW="639" imgH="639" progId="TCLayout.ActiveDocument.1">
                  <p:embed/>
                  <p:pic>
                    <p:nvPicPr>
                      <p:cNvPr id="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8CFE506-5FE5-6E76-87E5-318F4ED8BDA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el 2">
            <a:extLst>
              <a:ext uri="{FF2B5EF4-FFF2-40B4-BE49-F238E27FC236}">
                <a16:creationId xmlns:a16="http://schemas.microsoft.com/office/drawing/2014/main" id="{BF25FDEF-6891-ACA9-8C4A-BBF4467AA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950" y="38338"/>
            <a:ext cx="11471638" cy="792000"/>
          </a:xfrm>
        </p:spPr>
        <p:txBody>
          <a:bodyPr vert="horz"/>
          <a:lstStyle/>
          <a:p>
            <a:r>
              <a:rPr lang="da-DK" dirty="0"/>
              <a:t>Job Families &amp; Sub Families</a:t>
            </a:r>
          </a:p>
        </p:txBody>
      </p:sp>
      <p:graphicFrame>
        <p:nvGraphicFramePr>
          <p:cNvPr id="12" name="Tabel 12">
            <a:extLst>
              <a:ext uri="{FF2B5EF4-FFF2-40B4-BE49-F238E27FC236}">
                <a16:creationId xmlns:a16="http://schemas.microsoft.com/office/drawing/2014/main" id="{8AEE96FD-A6B7-2796-D216-B6649B38AF3D}"/>
              </a:ext>
            </a:extLst>
          </p:cNvPr>
          <p:cNvGraphicFramePr>
            <a:graphicFrameLocks noGrp="1"/>
          </p:cNvGraphicFramePr>
          <p:nvPr>
            <p:ph sz="quarter" idx="14"/>
          </p:nvPr>
        </p:nvGraphicFramePr>
        <p:xfrm>
          <a:off x="360364" y="756000"/>
          <a:ext cx="11471273" cy="56552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843">
                  <a:extLst>
                    <a:ext uri="{9D8B030D-6E8A-4147-A177-3AD203B41FA5}">
                      <a16:colId xmlns:a16="http://schemas.microsoft.com/office/drawing/2014/main" val="3003240202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1876975018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2592227979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182282062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843438138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66196223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2586924201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3884115787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3824314131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3118558779"/>
                    </a:ext>
                  </a:extLst>
                </a:gridCol>
                <a:gridCol w="1042843">
                  <a:extLst>
                    <a:ext uri="{9D8B030D-6E8A-4147-A177-3AD203B41FA5}">
                      <a16:colId xmlns:a16="http://schemas.microsoft.com/office/drawing/2014/main" val="28929036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da-DK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Job Family</a:t>
                      </a: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da-DK" sz="10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1190898259"/>
                  </a:ext>
                </a:extLst>
              </a:tr>
              <a:tr h="370840">
                <a:tc row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Sub-Families</a:t>
                      </a:r>
                    </a:p>
                    <a:p>
                      <a:endParaRPr lang="da-DK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l" fontAlgn="ctr"/>
                      <a:endParaRPr lang="da-DK" sz="9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endParaRPr lang="da-DK" sz="9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endParaRPr lang="da-DK" sz="9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endParaRPr lang="da-DK" sz="9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190273454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da-DK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329194416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da-DK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900" b="0" i="1" u="none" strike="noStrike" noProof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341664349"/>
                  </a:ext>
                </a:extLst>
              </a:tr>
              <a:tr h="629203">
                <a:tc vMerge="1">
                  <a:txBody>
                    <a:bodyPr/>
                    <a:lstStyle/>
                    <a:p>
                      <a:endParaRPr lang="da-DK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388769536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da-DK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298017468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da-DK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9457496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da-DK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409910357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da-DK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fontAlgn="ctr" latinLnBrk="0" hangingPunct="1"/>
                      <a:endParaRPr lang="en-GB" sz="900" b="0" i="0" u="none" strike="noStrike" kern="1200" noProof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a-DK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uu"/>
                        <a:ea typeface="+mn-ea"/>
                        <a:cs typeface="+mn-cs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2507975945"/>
                  </a:ext>
                </a:extLst>
              </a:tr>
            </a:tbl>
          </a:graphicData>
        </a:graphic>
      </p:graphicFrame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424AC6E5-5BAD-0BA9-F98E-78EAFDAC408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542922" y="6338509"/>
            <a:ext cx="288715" cy="180000"/>
          </a:xfrm>
          <a:solidFill>
            <a:schemeClr val="accent1"/>
          </a:solidFill>
        </p:spPr>
        <p:txBody>
          <a:bodyPr lIns="36000" tIns="36000" rIns="36000" bIns="36000"/>
          <a:lstStyle/>
          <a:p>
            <a:fld id="{24C8C45C-947F-4981-8B3F-4F32E973C901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8" name="Pladsholder til dato 7">
            <a:extLst>
              <a:ext uri="{FF2B5EF4-FFF2-40B4-BE49-F238E27FC236}">
                <a16:creationId xmlns:a16="http://schemas.microsoft.com/office/drawing/2014/main" id="{39ED8EEF-7DCD-693C-83E4-8B121552CA99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0D3569C2-49BC-44B5-899E-2DC5505C5239}" type="datetime1">
              <a:rPr lang="en-GB" smtClean="0"/>
              <a:t>10/09/2025</a:t>
            </a:fld>
            <a:endParaRPr lang="en-GB"/>
          </a:p>
        </p:txBody>
      </p:sp>
      <p:sp>
        <p:nvSpPr>
          <p:cNvPr id="5" name="Rektangel 4">
            <a:hlinkClick r:id="" action="ppaction://noaction"/>
            <a:extLst>
              <a:ext uri="{FF2B5EF4-FFF2-40B4-BE49-F238E27FC236}">
                <a16:creationId xmlns:a16="http://schemas.microsoft.com/office/drawing/2014/main" id="{AEBCDBAE-02E8-91E3-D16B-8A3E6D869EB3}"/>
              </a:ext>
            </a:extLst>
          </p:cNvPr>
          <p:cNvSpPr/>
          <p:nvPr/>
        </p:nvSpPr>
        <p:spPr>
          <a:xfrm>
            <a:off x="1449659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Sales &amp; Customer Service</a:t>
            </a:r>
          </a:p>
        </p:txBody>
      </p:sp>
      <p:sp>
        <p:nvSpPr>
          <p:cNvPr id="11" name="Rektangel 10">
            <a:hlinkClick r:id="" action="ppaction://noaction"/>
            <a:extLst>
              <a:ext uri="{FF2B5EF4-FFF2-40B4-BE49-F238E27FC236}">
                <a16:creationId xmlns:a16="http://schemas.microsoft.com/office/drawing/2014/main" id="{A1A40E2A-AD74-85BD-E520-1A6C45C34974}"/>
              </a:ext>
            </a:extLst>
          </p:cNvPr>
          <p:cNvSpPr/>
          <p:nvPr/>
        </p:nvSpPr>
        <p:spPr>
          <a:xfrm>
            <a:off x="2494351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Commercial &amp; Products</a:t>
            </a:r>
          </a:p>
        </p:txBody>
      </p:sp>
      <p:sp>
        <p:nvSpPr>
          <p:cNvPr id="13" name="Rektangel 12">
            <a:hlinkClick r:id="" action="ppaction://noaction"/>
            <a:extLst>
              <a:ext uri="{FF2B5EF4-FFF2-40B4-BE49-F238E27FC236}">
                <a16:creationId xmlns:a16="http://schemas.microsoft.com/office/drawing/2014/main" id="{1B2C65CC-A93E-F310-BCBF-A7417F4AB7FB}"/>
              </a:ext>
            </a:extLst>
          </p:cNvPr>
          <p:cNvSpPr/>
          <p:nvPr/>
        </p:nvSpPr>
        <p:spPr>
          <a:xfrm>
            <a:off x="3539043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Marketing</a:t>
            </a:r>
          </a:p>
        </p:txBody>
      </p:sp>
      <p:sp>
        <p:nvSpPr>
          <p:cNvPr id="14" name="Rektangel 13">
            <a:hlinkClick r:id="" action="ppaction://noaction"/>
            <a:extLst>
              <a:ext uri="{FF2B5EF4-FFF2-40B4-BE49-F238E27FC236}">
                <a16:creationId xmlns:a16="http://schemas.microsoft.com/office/drawing/2014/main" id="{4B945A50-7B48-5BFA-4071-24E231D4A67A}"/>
              </a:ext>
            </a:extLst>
          </p:cNvPr>
          <p:cNvSpPr/>
          <p:nvPr/>
        </p:nvSpPr>
        <p:spPr>
          <a:xfrm>
            <a:off x="4583735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Project Mgmt.</a:t>
            </a:r>
          </a:p>
        </p:txBody>
      </p:sp>
      <p:sp>
        <p:nvSpPr>
          <p:cNvPr id="15" name="Rektangel 14">
            <a:hlinkClick r:id="" action="ppaction://noaction"/>
            <a:extLst>
              <a:ext uri="{FF2B5EF4-FFF2-40B4-BE49-F238E27FC236}">
                <a16:creationId xmlns:a16="http://schemas.microsoft.com/office/drawing/2014/main" id="{9BDEDC06-C802-E573-B9D1-161DCA14FCCB}"/>
              </a:ext>
            </a:extLst>
          </p:cNvPr>
          <p:cNvSpPr/>
          <p:nvPr/>
        </p:nvSpPr>
        <p:spPr>
          <a:xfrm>
            <a:off x="5628427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Technology</a:t>
            </a:r>
          </a:p>
        </p:txBody>
      </p:sp>
      <p:sp>
        <p:nvSpPr>
          <p:cNvPr id="16" name="Rektangel 15">
            <a:hlinkClick r:id="" action="ppaction://noaction"/>
            <a:extLst>
              <a:ext uri="{FF2B5EF4-FFF2-40B4-BE49-F238E27FC236}">
                <a16:creationId xmlns:a16="http://schemas.microsoft.com/office/drawing/2014/main" id="{8EF46837-DE36-B42D-DDD6-C22ABE56691F}"/>
              </a:ext>
            </a:extLst>
          </p:cNvPr>
          <p:cNvSpPr/>
          <p:nvPr/>
        </p:nvSpPr>
        <p:spPr>
          <a:xfrm>
            <a:off x="6673119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Technology Service Delivery</a:t>
            </a:r>
          </a:p>
        </p:txBody>
      </p:sp>
      <p:sp>
        <p:nvSpPr>
          <p:cNvPr id="17" name="Rektangel 16">
            <a:hlinkClick r:id="" action="ppaction://noaction"/>
            <a:extLst>
              <a:ext uri="{FF2B5EF4-FFF2-40B4-BE49-F238E27FC236}">
                <a16:creationId xmlns:a16="http://schemas.microsoft.com/office/drawing/2014/main" id="{EF82B007-6E33-0527-3178-1E7597BAC76E}"/>
              </a:ext>
            </a:extLst>
          </p:cNvPr>
          <p:cNvSpPr/>
          <p:nvPr/>
        </p:nvSpPr>
        <p:spPr>
          <a:xfrm>
            <a:off x="7717811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</a:t>
            </a:r>
          </a:p>
        </p:txBody>
      </p:sp>
      <p:sp>
        <p:nvSpPr>
          <p:cNvPr id="18" name="Rektangel 17">
            <a:hlinkClick r:id="" action="ppaction://noaction"/>
            <a:extLst>
              <a:ext uri="{FF2B5EF4-FFF2-40B4-BE49-F238E27FC236}">
                <a16:creationId xmlns:a16="http://schemas.microsoft.com/office/drawing/2014/main" id="{824134B8-2703-9E93-D746-AEE0E7A9AF43}"/>
              </a:ext>
            </a:extLst>
          </p:cNvPr>
          <p:cNvSpPr/>
          <p:nvPr/>
        </p:nvSpPr>
        <p:spPr>
          <a:xfrm>
            <a:off x="8762503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Human Resources</a:t>
            </a:r>
          </a:p>
        </p:txBody>
      </p:sp>
      <p:sp>
        <p:nvSpPr>
          <p:cNvPr id="19" name="Rektangel 18">
            <a:hlinkClick r:id="" action="ppaction://noaction"/>
            <a:extLst>
              <a:ext uri="{FF2B5EF4-FFF2-40B4-BE49-F238E27FC236}">
                <a16:creationId xmlns:a16="http://schemas.microsoft.com/office/drawing/2014/main" id="{42B25E3B-A98D-FEE7-1FE4-4B3CB43F5BE5}"/>
              </a:ext>
            </a:extLst>
          </p:cNvPr>
          <p:cNvSpPr/>
          <p:nvPr/>
        </p:nvSpPr>
        <p:spPr>
          <a:xfrm>
            <a:off x="9807195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Supply Chain</a:t>
            </a:r>
          </a:p>
        </p:txBody>
      </p:sp>
      <p:sp>
        <p:nvSpPr>
          <p:cNvPr id="20" name="Rektangel 19">
            <a:hlinkClick r:id="" action="ppaction://noaction"/>
            <a:extLst>
              <a:ext uri="{FF2B5EF4-FFF2-40B4-BE49-F238E27FC236}">
                <a16:creationId xmlns:a16="http://schemas.microsoft.com/office/drawing/2014/main" id="{616B394F-7E22-A8EE-AEEB-CAC880989ED6}"/>
              </a:ext>
            </a:extLst>
          </p:cNvPr>
          <p:cNvSpPr/>
          <p:nvPr/>
        </p:nvSpPr>
        <p:spPr>
          <a:xfrm>
            <a:off x="10851887" y="802448"/>
            <a:ext cx="936703" cy="5352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b="1" i="0" strike="noStrike" kern="1200" noProof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 &amp; Business Support</a:t>
            </a:r>
          </a:p>
        </p:txBody>
      </p:sp>
      <p:sp>
        <p:nvSpPr>
          <p:cNvPr id="21" name="Rektangel 20">
            <a:hlinkClick r:id="" action="ppaction://noaction"/>
            <a:extLst>
              <a:ext uri="{FF2B5EF4-FFF2-40B4-BE49-F238E27FC236}">
                <a16:creationId xmlns:a16="http://schemas.microsoft.com/office/drawing/2014/main" id="{048EDB9A-C2E5-8222-C033-6360150FA54B}"/>
              </a:ext>
            </a:extLst>
          </p:cNvPr>
          <p:cNvSpPr/>
          <p:nvPr/>
        </p:nvSpPr>
        <p:spPr>
          <a:xfrm>
            <a:off x="1449658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General Sales &amp; Service Mgmt.</a:t>
            </a:r>
          </a:p>
        </p:txBody>
      </p:sp>
      <p:sp>
        <p:nvSpPr>
          <p:cNvPr id="22" name="Rektangel 21">
            <a:hlinkClick r:id="" action="ppaction://noaction"/>
            <a:extLst>
              <a:ext uri="{FF2B5EF4-FFF2-40B4-BE49-F238E27FC236}">
                <a16:creationId xmlns:a16="http://schemas.microsoft.com/office/drawing/2014/main" id="{0A916752-1A98-C2A9-2CA3-E3D2D03299CF}"/>
              </a:ext>
            </a:extLst>
          </p:cNvPr>
          <p:cNvSpPr/>
          <p:nvPr/>
        </p:nvSpPr>
        <p:spPr>
          <a:xfrm>
            <a:off x="2494350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Commercial </a:t>
            </a:r>
            <a:r>
              <a:rPr lang="en-GB" sz="900">
                <a:solidFill>
                  <a:srgbClr val="FFFFFF"/>
                </a:solidFill>
              </a:rPr>
              <a:t>M</a:t>
            </a:r>
            <a:r>
              <a:rPr lang="en-GB" sz="900" i="0" strike="noStrike" kern="1200" noProof="0" err="1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gmt</a:t>
            </a: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23" name="Rektangel 22">
            <a:hlinkClick r:id="" action="ppaction://noaction"/>
            <a:extLst>
              <a:ext uri="{FF2B5EF4-FFF2-40B4-BE49-F238E27FC236}">
                <a16:creationId xmlns:a16="http://schemas.microsoft.com/office/drawing/2014/main" id="{57D65C83-2641-DA75-7BD4-E7AD148B3763}"/>
              </a:ext>
            </a:extLst>
          </p:cNvPr>
          <p:cNvSpPr/>
          <p:nvPr/>
        </p:nvSpPr>
        <p:spPr>
          <a:xfrm>
            <a:off x="3539042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Brand &amp; Marketing</a:t>
            </a:r>
          </a:p>
        </p:txBody>
      </p:sp>
      <p:sp>
        <p:nvSpPr>
          <p:cNvPr id="24" name="Rektangel 23">
            <a:hlinkClick r:id="" action="ppaction://noaction"/>
            <a:extLst>
              <a:ext uri="{FF2B5EF4-FFF2-40B4-BE49-F238E27FC236}">
                <a16:creationId xmlns:a16="http://schemas.microsoft.com/office/drawing/2014/main" id="{EA190A8A-A6AD-AD71-9D85-B983C66B51C0}"/>
              </a:ext>
            </a:extLst>
          </p:cNvPr>
          <p:cNvSpPr/>
          <p:nvPr/>
        </p:nvSpPr>
        <p:spPr>
          <a:xfrm>
            <a:off x="4583734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Project and Program Mgmt.</a:t>
            </a:r>
          </a:p>
        </p:txBody>
      </p:sp>
      <p:sp>
        <p:nvSpPr>
          <p:cNvPr id="25" name="Rektangel 24">
            <a:hlinkClick r:id="" action="ppaction://noaction"/>
            <a:extLst>
              <a:ext uri="{FF2B5EF4-FFF2-40B4-BE49-F238E27FC236}">
                <a16:creationId xmlns:a16="http://schemas.microsoft.com/office/drawing/2014/main" id="{16550BD3-D72C-16F4-0879-A7C76EBBA1FA}"/>
              </a:ext>
            </a:extLst>
          </p:cNvPr>
          <p:cNvSpPr/>
          <p:nvPr/>
        </p:nvSpPr>
        <p:spPr>
          <a:xfrm>
            <a:off x="5628426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US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Software &amp; Application Dev. and Test</a:t>
            </a:r>
          </a:p>
        </p:txBody>
      </p:sp>
      <p:sp>
        <p:nvSpPr>
          <p:cNvPr id="26" name="Rektangel 25">
            <a:hlinkClick r:id="" action="ppaction://noaction"/>
            <a:extLst>
              <a:ext uri="{FF2B5EF4-FFF2-40B4-BE49-F238E27FC236}">
                <a16:creationId xmlns:a16="http://schemas.microsoft.com/office/drawing/2014/main" id="{94B131E9-288B-0706-06A8-00F6D0C12538}"/>
              </a:ext>
            </a:extLst>
          </p:cNvPr>
          <p:cNvSpPr/>
          <p:nvPr/>
        </p:nvSpPr>
        <p:spPr>
          <a:xfrm>
            <a:off x="6673118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US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IT Operations, incl. Database </a:t>
            </a: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Mgmt.</a:t>
            </a:r>
            <a:endParaRPr lang="en-US" sz="900" i="0" strike="noStrike" kern="1200" noProof="0">
              <a:solidFill>
                <a:srgbClr val="FFFFFF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7" name="Rektangel 26">
            <a:hlinkClick r:id="" action="ppaction://noaction"/>
            <a:extLst>
              <a:ext uri="{FF2B5EF4-FFF2-40B4-BE49-F238E27FC236}">
                <a16:creationId xmlns:a16="http://schemas.microsoft.com/office/drawing/2014/main" id="{AB5A4598-BB55-CFD4-F490-E90587C3AC7C}"/>
              </a:ext>
            </a:extLst>
          </p:cNvPr>
          <p:cNvSpPr/>
          <p:nvPr/>
        </p:nvSpPr>
        <p:spPr>
          <a:xfrm>
            <a:off x="7717810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Finance Business Partnering</a:t>
            </a:r>
          </a:p>
        </p:txBody>
      </p:sp>
      <p:sp>
        <p:nvSpPr>
          <p:cNvPr id="28" name="Rektangel 27">
            <a:hlinkClick r:id="" action="ppaction://noaction"/>
            <a:extLst>
              <a:ext uri="{FF2B5EF4-FFF2-40B4-BE49-F238E27FC236}">
                <a16:creationId xmlns:a16="http://schemas.microsoft.com/office/drawing/2014/main" id="{0104AE04-660C-5608-8693-7BBF4E7A2EE0}"/>
              </a:ext>
            </a:extLst>
          </p:cNvPr>
          <p:cNvSpPr/>
          <p:nvPr/>
        </p:nvSpPr>
        <p:spPr>
          <a:xfrm>
            <a:off x="8762502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HR Business Partnering</a:t>
            </a:r>
          </a:p>
        </p:txBody>
      </p:sp>
      <p:sp>
        <p:nvSpPr>
          <p:cNvPr id="29" name="Rektangel 28">
            <a:hlinkClick r:id="" action="ppaction://noaction"/>
            <a:extLst>
              <a:ext uri="{FF2B5EF4-FFF2-40B4-BE49-F238E27FC236}">
                <a16:creationId xmlns:a16="http://schemas.microsoft.com/office/drawing/2014/main" id="{7FED28B9-3377-99C2-BFAD-1C86C331F49D}"/>
              </a:ext>
            </a:extLst>
          </p:cNvPr>
          <p:cNvSpPr/>
          <p:nvPr/>
        </p:nvSpPr>
        <p:spPr>
          <a:xfrm>
            <a:off x="9807194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Strategic Procurement&amp; Sourcing</a:t>
            </a:r>
          </a:p>
        </p:txBody>
      </p:sp>
      <p:sp>
        <p:nvSpPr>
          <p:cNvPr id="30" name="Rektangel 29">
            <a:hlinkClick r:id="" action="ppaction://noaction"/>
            <a:extLst>
              <a:ext uri="{FF2B5EF4-FFF2-40B4-BE49-F238E27FC236}">
                <a16:creationId xmlns:a16="http://schemas.microsoft.com/office/drawing/2014/main" id="{9225D142-23E2-F726-9D61-23D9D76A95FD}"/>
              </a:ext>
            </a:extLst>
          </p:cNvPr>
          <p:cNvSpPr/>
          <p:nvPr/>
        </p:nvSpPr>
        <p:spPr>
          <a:xfrm>
            <a:off x="10851886" y="1464672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General Mgmt.</a:t>
            </a:r>
          </a:p>
        </p:txBody>
      </p:sp>
      <p:sp>
        <p:nvSpPr>
          <p:cNvPr id="31" name="Rektangel 30">
            <a:hlinkClick r:id="" action="ppaction://noaction"/>
            <a:extLst>
              <a:ext uri="{FF2B5EF4-FFF2-40B4-BE49-F238E27FC236}">
                <a16:creationId xmlns:a16="http://schemas.microsoft.com/office/drawing/2014/main" id="{7148E573-816B-DEC4-A123-6E4E12973CF5}"/>
              </a:ext>
            </a:extLst>
          </p:cNvPr>
          <p:cNvSpPr/>
          <p:nvPr/>
        </p:nvSpPr>
        <p:spPr>
          <a:xfrm>
            <a:off x="1449658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Retail Sales</a:t>
            </a:r>
          </a:p>
        </p:txBody>
      </p:sp>
      <p:sp>
        <p:nvSpPr>
          <p:cNvPr id="32" name="Rektangel 31">
            <a:hlinkClick r:id="" action="ppaction://noaction"/>
            <a:extLst>
              <a:ext uri="{FF2B5EF4-FFF2-40B4-BE49-F238E27FC236}">
                <a16:creationId xmlns:a16="http://schemas.microsoft.com/office/drawing/2014/main" id="{C3B45361-491A-BD64-CC59-6FAB357845AB}"/>
              </a:ext>
            </a:extLst>
          </p:cNvPr>
          <p:cNvSpPr/>
          <p:nvPr/>
        </p:nvSpPr>
        <p:spPr>
          <a:xfrm>
            <a:off x="2494350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 dirty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Product &amp; Portfolio Lifecycle Mgmt.</a:t>
            </a:r>
          </a:p>
        </p:txBody>
      </p:sp>
      <p:sp>
        <p:nvSpPr>
          <p:cNvPr id="33" name="Rektangel 32">
            <a:hlinkClick r:id="" action="ppaction://noaction"/>
            <a:extLst>
              <a:ext uri="{FF2B5EF4-FFF2-40B4-BE49-F238E27FC236}">
                <a16:creationId xmlns:a16="http://schemas.microsoft.com/office/drawing/2014/main" id="{619D88BD-8A71-6BC7-B317-4D64CCC36624}"/>
              </a:ext>
            </a:extLst>
          </p:cNvPr>
          <p:cNvSpPr/>
          <p:nvPr/>
        </p:nvSpPr>
        <p:spPr>
          <a:xfrm>
            <a:off x="3539042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Digital Marketing &amp; Content</a:t>
            </a:r>
          </a:p>
        </p:txBody>
      </p:sp>
      <p:sp>
        <p:nvSpPr>
          <p:cNvPr id="34" name="Rektangel 33">
            <a:hlinkClick r:id="" action="ppaction://noaction"/>
            <a:extLst>
              <a:ext uri="{FF2B5EF4-FFF2-40B4-BE49-F238E27FC236}">
                <a16:creationId xmlns:a16="http://schemas.microsoft.com/office/drawing/2014/main" id="{35B05296-6924-166D-D9C1-6B0F16DC3D6E}"/>
              </a:ext>
            </a:extLst>
          </p:cNvPr>
          <p:cNvSpPr/>
          <p:nvPr/>
        </p:nvSpPr>
        <p:spPr>
          <a:xfrm>
            <a:off x="4583734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Client &amp; Customer Project Mgmt.</a:t>
            </a:r>
          </a:p>
        </p:txBody>
      </p:sp>
      <p:sp>
        <p:nvSpPr>
          <p:cNvPr id="35" name="Rektangel 34">
            <a:hlinkClick r:id="" action="ppaction://noaction"/>
            <a:extLst>
              <a:ext uri="{FF2B5EF4-FFF2-40B4-BE49-F238E27FC236}">
                <a16:creationId xmlns:a16="http://schemas.microsoft.com/office/drawing/2014/main" id="{DECAC588-368D-76BF-4F64-46B51F95541C}"/>
              </a:ext>
            </a:extLst>
          </p:cNvPr>
          <p:cNvSpPr/>
          <p:nvPr/>
        </p:nvSpPr>
        <p:spPr>
          <a:xfrm>
            <a:off x="5628426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IT Architecture</a:t>
            </a:r>
          </a:p>
        </p:txBody>
      </p:sp>
      <p:sp>
        <p:nvSpPr>
          <p:cNvPr id="36" name="Rektangel 35">
            <a:hlinkClick r:id="" action="ppaction://noaction"/>
            <a:extLst>
              <a:ext uri="{FF2B5EF4-FFF2-40B4-BE49-F238E27FC236}">
                <a16:creationId xmlns:a16="http://schemas.microsoft.com/office/drawing/2014/main" id="{8A2684A1-FD47-BBAA-35D8-026760C4D452}"/>
              </a:ext>
            </a:extLst>
          </p:cNvPr>
          <p:cNvSpPr/>
          <p:nvPr/>
        </p:nvSpPr>
        <p:spPr>
          <a:xfrm>
            <a:off x="6673118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 dirty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Network Operations &amp; Admin.</a:t>
            </a:r>
          </a:p>
        </p:txBody>
      </p:sp>
      <p:sp>
        <p:nvSpPr>
          <p:cNvPr id="37" name="Rektangel 36">
            <a:hlinkClick r:id="" action="ppaction://noaction"/>
            <a:extLst>
              <a:ext uri="{FF2B5EF4-FFF2-40B4-BE49-F238E27FC236}">
                <a16:creationId xmlns:a16="http://schemas.microsoft.com/office/drawing/2014/main" id="{C8C252B4-990C-3934-1C7B-68FD32F4C6CB}"/>
              </a:ext>
            </a:extLst>
          </p:cNvPr>
          <p:cNvSpPr/>
          <p:nvPr/>
        </p:nvSpPr>
        <p:spPr>
          <a:xfrm>
            <a:off x="7717810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Finance Business Support</a:t>
            </a:r>
          </a:p>
        </p:txBody>
      </p:sp>
      <p:sp>
        <p:nvSpPr>
          <p:cNvPr id="38" name="Rektangel 37">
            <a:hlinkClick r:id="" action="ppaction://noaction"/>
            <a:extLst>
              <a:ext uri="{FF2B5EF4-FFF2-40B4-BE49-F238E27FC236}">
                <a16:creationId xmlns:a16="http://schemas.microsoft.com/office/drawing/2014/main" id="{6B9D5ED3-A968-90A1-5AB9-6130CD55D601}"/>
              </a:ext>
            </a:extLst>
          </p:cNvPr>
          <p:cNvSpPr/>
          <p:nvPr/>
        </p:nvSpPr>
        <p:spPr>
          <a:xfrm>
            <a:off x="8762502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HR Centres of Excellence (</a:t>
            </a:r>
            <a:r>
              <a:rPr lang="en-GB" sz="900" i="0" strike="noStrike" kern="1200" noProof="0" err="1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CoE</a:t>
            </a: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39" name="Rektangel 38">
            <a:hlinkClick r:id="" action="ppaction://noaction"/>
            <a:extLst>
              <a:ext uri="{FF2B5EF4-FFF2-40B4-BE49-F238E27FC236}">
                <a16:creationId xmlns:a16="http://schemas.microsoft.com/office/drawing/2014/main" id="{9EB03A36-0F0A-FD00-7EB9-110025E6F027}"/>
              </a:ext>
            </a:extLst>
          </p:cNvPr>
          <p:cNvSpPr/>
          <p:nvPr/>
        </p:nvSpPr>
        <p:spPr>
          <a:xfrm>
            <a:off x="9807194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Vendor/</a:t>
            </a:r>
            <a:b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Category Mgmt.</a:t>
            </a:r>
          </a:p>
        </p:txBody>
      </p:sp>
      <p:sp>
        <p:nvSpPr>
          <p:cNvPr id="40" name="Rektangel 39">
            <a:hlinkClick r:id="" action="ppaction://noaction"/>
            <a:extLst>
              <a:ext uri="{FF2B5EF4-FFF2-40B4-BE49-F238E27FC236}">
                <a16:creationId xmlns:a16="http://schemas.microsoft.com/office/drawing/2014/main" id="{E9C91E2C-369F-1F7B-65A2-87EEA21B953F}"/>
              </a:ext>
            </a:extLst>
          </p:cNvPr>
          <p:cNvSpPr/>
          <p:nvPr/>
        </p:nvSpPr>
        <p:spPr>
          <a:xfrm>
            <a:off x="10851886" y="2089577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Strategy &amp; Planning</a:t>
            </a:r>
          </a:p>
        </p:txBody>
      </p:sp>
      <p:sp>
        <p:nvSpPr>
          <p:cNvPr id="41" name="Rektangel 40">
            <a:hlinkClick r:id="" action="ppaction://noaction"/>
            <a:extLst>
              <a:ext uri="{FF2B5EF4-FFF2-40B4-BE49-F238E27FC236}">
                <a16:creationId xmlns:a16="http://schemas.microsoft.com/office/drawing/2014/main" id="{9794D81A-115B-88C6-3AF0-7197519094AC}"/>
              </a:ext>
            </a:extLst>
          </p:cNvPr>
          <p:cNvSpPr/>
          <p:nvPr/>
        </p:nvSpPr>
        <p:spPr>
          <a:xfrm>
            <a:off x="1449658" y="270333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Digital Sales</a:t>
            </a:r>
          </a:p>
        </p:txBody>
      </p:sp>
      <p:sp>
        <p:nvSpPr>
          <p:cNvPr id="42" name="Rektangel 41">
            <a:hlinkClick r:id="" action="ppaction://noaction"/>
            <a:extLst>
              <a:ext uri="{FF2B5EF4-FFF2-40B4-BE49-F238E27FC236}">
                <a16:creationId xmlns:a16="http://schemas.microsoft.com/office/drawing/2014/main" id="{757743E5-4554-532F-B3C4-7ADF2161D6F9}"/>
              </a:ext>
            </a:extLst>
          </p:cNvPr>
          <p:cNvSpPr/>
          <p:nvPr/>
        </p:nvSpPr>
        <p:spPr>
          <a:xfrm>
            <a:off x="2494350" y="270333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Customer Experience (CX)</a:t>
            </a:r>
          </a:p>
        </p:txBody>
      </p:sp>
      <p:sp>
        <p:nvSpPr>
          <p:cNvPr id="45" name="Rektangel 44">
            <a:hlinkClick r:id="" action="ppaction://noaction"/>
            <a:extLst>
              <a:ext uri="{FF2B5EF4-FFF2-40B4-BE49-F238E27FC236}">
                <a16:creationId xmlns:a16="http://schemas.microsoft.com/office/drawing/2014/main" id="{AB07A279-6104-FFDC-4BD4-3D79649FB535}"/>
              </a:ext>
            </a:extLst>
          </p:cNvPr>
          <p:cNvSpPr/>
          <p:nvPr/>
        </p:nvSpPr>
        <p:spPr>
          <a:xfrm>
            <a:off x="5628426" y="270333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Product Owners</a:t>
            </a:r>
          </a:p>
        </p:txBody>
      </p:sp>
      <p:sp>
        <p:nvSpPr>
          <p:cNvPr id="46" name="Rektangel 45">
            <a:hlinkClick r:id="" action="ppaction://noaction"/>
            <a:extLst>
              <a:ext uri="{FF2B5EF4-FFF2-40B4-BE49-F238E27FC236}">
                <a16:creationId xmlns:a16="http://schemas.microsoft.com/office/drawing/2014/main" id="{BEB7468A-3C46-FB2C-92CB-F705E99CDE03}"/>
              </a:ext>
            </a:extLst>
          </p:cNvPr>
          <p:cNvSpPr/>
          <p:nvPr/>
        </p:nvSpPr>
        <p:spPr>
          <a:xfrm>
            <a:off x="6673118" y="270333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Systems &amp; Application Mgmt.</a:t>
            </a:r>
          </a:p>
        </p:txBody>
      </p:sp>
      <p:sp>
        <p:nvSpPr>
          <p:cNvPr id="47" name="Rektangel 46">
            <a:hlinkClick r:id="" action="ppaction://noaction"/>
            <a:extLst>
              <a:ext uri="{FF2B5EF4-FFF2-40B4-BE49-F238E27FC236}">
                <a16:creationId xmlns:a16="http://schemas.microsoft.com/office/drawing/2014/main" id="{8AD778EA-5FC4-E7AA-AFAB-C796A65922F0}"/>
              </a:ext>
            </a:extLst>
          </p:cNvPr>
          <p:cNvSpPr/>
          <p:nvPr/>
        </p:nvSpPr>
        <p:spPr>
          <a:xfrm>
            <a:off x="7717810" y="270333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Finance Centres of Excellence (</a:t>
            </a:r>
            <a:r>
              <a:rPr lang="en-GB" sz="900" i="0" strike="noStrike" kern="1200" noProof="0" err="1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CoE</a:t>
            </a: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48" name="Rektangel 47">
            <a:hlinkClick r:id="" action="ppaction://noaction"/>
            <a:extLst>
              <a:ext uri="{FF2B5EF4-FFF2-40B4-BE49-F238E27FC236}">
                <a16:creationId xmlns:a16="http://schemas.microsoft.com/office/drawing/2014/main" id="{E0DD0E56-6164-3E5B-B20F-2B0AA4A49886}"/>
              </a:ext>
            </a:extLst>
          </p:cNvPr>
          <p:cNvSpPr/>
          <p:nvPr/>
        </p:nvSpPr>
        <p:spPr>
          <a:xfrm>
            <a:off x="8762502" y="270333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HR Business Support</a:t>
            </a:r>
          </a:p>
        </p:txBody>
      </p:sp>
      <p:sp>
        <p:nvSpPr>
          <p:cNvPr id="49" name="Rektangel 48">
            <a:hlinkClick r:id="" action="ppaction://noaction"/>
            <a:extLst>
              <a:ext uri="{FF2B5EF4-FFF2-40B4-BE49-F238E27FC236}">
                <a16:creationId xmlns:a16="http://schemas.microsoft.com/office/drawing/2014/main" id="{52AA1A39-92E6-9A05-2CE9-9A6B0421164C}"/>
              </a:ext>
            </a:extLst>
          </p:cNvPr>
          <p:cNvSpPr/>
          <p:nvPr/>
        </p:nvSpPr>
        <p:spPr>
          <a:xfrm>
            <a:off x="9807194" y="270333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Supply Chain &amp; Logistics</a:t>
            </a:r>
          </a:p>
        </p:txBody>
      </p:sp>
      <p:sp>
        <p:nvSpPr>
          <p:cNvPr id="50" name="Rektangel 49">
            <a:hlinkClick r:id="" action="ppaction://noaction"/>
            <a:extLst>
              <a:ext uri="{FF2B5EF4-FFF2-40B4-BE49-F238E27FC236}">
                <a16:creationId xmlns:a16="http://schemas.microsoft.com/office/drawing/2014/main" id="{DBEDFDE6-8FD4-F9D0-C399-8415E69D6D01}"/>
              </a:ext>
            </a:extLst>
          </p:cNvPr>
          <p:cNvSpPr/>
          <p:nvPr/>
        </p:nvSpPr>
        <p:spPr>
          <a:xfrm>
            <a:off x="10851886" y="270333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Com. &amp; Corporate Affairs</a:t>
            </a:r>
          </a:p>
        </p:txBody>
      </p:sp>
      <p:sp>
        <p:nvSpPr>
          <p:cNvPr id="51" name="Rektangel 50">
            <a:hlinkClick r:id="" action="ppaction://noaction"/>
            <a:extLst>
              <a:ext uri="{FF2B5EF4-FFF2-40B4-BE49-F238E27FC236}">
                <a16:creationId xmlns:a16="http://schemas.microsoft.com/office/drawing/2014/main" id="{C34C7E65-7E3A-8E79-48C1-B3C117A25D38}"/>
              </a:ext>
            </a:extLst>
          </p:cNvPr>
          <p:cNvSpPr/>
          <p:nvPr/>
        </p:nvSpPr>
        <p:spPr>
          <a:xfrm>
            <a:off x="1449658" y="332823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Telesales/</a:t>
            </a:r>
            <a:b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Inside Sales</a:t>
            </a:r>
          </a:p>
        </p:txBody>
      </p:sp>
      <p:sp>
        <p:nvSpPr>
          <p:cNvPr id="52" name="Rektangel 51">
            <a:hlinkClick r:id="" action="ppaction://noaction"/>
            <a:extLst>
              <a:ext uri="{FF2B5EF4-FFF2-40B4-BE49-F238E27FC236}">
                <a16:creationId xmlns:a16="http://schemas.microsoft.com/office/drawing/2014/main" id="{801AB5E6-F0C8-DF8D-C264-C46EE005C863}"/>
              </a:ext>
            </a:extLst>
          </p:cNvPr>
          <p:cNvSpPr/>
          <p:nvPr/>
        </p:nvSpPr>
        <p:spPr>
          <a:xfrm>
            <a:off x="2494350" y="332823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Commercial Excellence</a:t>
            </a:r>
          </a:p>
        </p:txBody>
      </p:sp>
      <p:sp>
        <p:nvSpPr>
          <p:cNvPr id="55" name="Rektangel 54">
            <a:hlinkClick r:id="" action="ppaction://noaction"/>
            <a:extLst>
              <a:ext uri="{FF2B5EF4-FFF2-40B4-BE49-F238E27FC236}">
                <a16:creationId xmlns:a16="http://schemas.microsoft.com/office/drawing/2014/main" id="{0A4B186E-FD00-F8CD-AA28-8C7719FD6BB6}"/>
              </a:ext>
            </a:extLst>
          </p:cNvPr>
          <p:cNvSpPr/>
          <p:nvPr/>
        </p:nvSpPr>
        <p:spPr>
          <a:xfrm>
            <a:off x="5628426" y="332823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 dirty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Data &amp; Analytics</a:t>
            </a:r>
          </a:p>
        </p:txBody>
      </p:sp>
      <p:sp>
        <p:nvSpPr>
          <p:cNvPr id="56" name="Rektangel 55">
            <a:hlinkClick r:id="" action="ppaction://noaction"/>
            <a:extLst>
              <a:ext uri="{FF2B5EF4-FFF2-40B4-BE49-F238E27FC236}">
                <a16:creationId xmlns:a16="http://schemas.microsoft.com/office/drawing/2014/main" id="{966532E1-5CFD-05E2-99FA-932B49B3CDA3}"/>
              </a:ext>
            </a:extLst>
          </p:cNvPr>
          <p:cNvSpPr/>
          <p:nvPr/>
        </p:nvSpPr>
        <p:spPr>
          <a:xfrm>
            <a:off x="6673118" y="332823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Cyber Security</a:t>
            </a:r>
          </a:p>
        </p:txBody>
      </p:sp>
      <p:sp>
        <p:nvSpPr>
          <p:cNvPr id="60" name="Rektangel 59">
            <a:hlinkClick r:id="" action="ppaction://noaction"/>
            <a:extLst>
              <a:ext uri="{FF2B5EF4-FFF2-40B4-BE49-F238E27FC236}">
                <a16:creationId xmlns:a16="http://schemas.microsoft.com/office/drawing/2014/main" id="{9C07D8F8-1886-D389-3B01-45D37FDD07ED}"/>
              </a:ext>
            </a:extLst>
          </p:cNvPr>
          <p:cNvSpPr/>
          <p:nvPr/>
        </p:nvSpPr>
        <p:spPr>
          <a:xfrm>
            <a:off x="10851885" y="4591413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Facility</a:t>
            </a:r>
          </a:p>
        </p:txBody>
      </p:sp>
      <p:sp>
        <p:nvSpPr>
          <p:cNvPr id="61" name="Rektangel 60">
            <a:hlinkClick r:id="" action="ppaction://noaction"/>
            <a:extLst>
              <a:ext uri="{FF2B5EF4-FFF2-40B4-BE49-F238E27FC236}">
                <a16:creationId xmlns:a16="http://schemas.microsoft.com/office/drawing/2014/main" id="{6A6A83CA-E6B1-E637-24AF-ABA103BF08C9}"/>
              </a:ext>
            </a:extLst>
          </p:cNvPr>
          <p:cNvSpPr/>
          <p:nvPr/>
        </p:nvSpPr>
        <p:spPr>
          <a:xfrm>
            <a:off x="1449658" y="395314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Product &amp; Solution Sales</a:t>
            </a:r>
          </a:p>
        </p:txBody>
      </p:sp>
      <p:sp>
        <p:nvSpPr>
          <p:cNvPr id="62" name="Rektangel 61">
            <a:hlinkClick r:id="" action="ppaction://noaction"/>
            <a:extLst>
              <a:ext uri="{FF2B5EF4-FFF2-40B4-BE49-F238E27FC236}">
                <a16:creationId xmlns:a16="http://schemas.microsoft.com/office/drawing/2014/main" id="{D72140F2-12C3-CC29-066D-E3AECF4A199D}"/>
              </a:ext>
            </a:extLst>
          </p:cNvPr>
          <p:cNvSpPr/>
          <p:nvPr/>
        </p:nvSpPr>
        <p:spPr>
          <a:xfrm>
            <a:off x="2494350" y="395314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Commercial &amp; Product Innovation</a:t>
            </a:r>
          </a:p>
        </p:txBody>
      </p:sp>
      <p:sp>
        <p:nvSpPr>
          <p:cNvPr id="65" name="Rektangel 64">
            <a:hlinkClick r:id="" action="ppaction://noaction"/>
            <a:extLst>
              <a:ext uri="{FF2B5EF4-FFF2-40B4-BE49-F238E27FC236}">
                <a16:creationId xmlns:a16="http://schemas.microsoft.com/office/drawing/2014/main" id="{88A13247-F86C-62DD-85CD-FC7DAC0C93E4}"/>
              </a:ext>
            </a:extLst>
          </p:cNvPr>
          <p:cNvSpPr/>
          <p:nvPr/>
        </p:nvSpPr>
        <p:spPr>
          <a:xfrm>
            <a:off x="5628426" y="395314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Data Engineering</a:t>
            </a:r>
          </a:p>
        </p:txBody>
      </p:sp>
      <p:sp>
        <p:nvSpPr>
          <p:cNvPr id="66" name="Rektangel 65">
            <a:hlinkClick r:id="" action="ppaction://noaction"/>
            <a:extLst>
              <a:ext uri="{FF2B5EF4-FFF2-40B4-BE49-F238E27FC236}">
                <a16:creationId xmlns:a16="http://schemas.microsoft.com/office/drawing/2014/main" id="{28BBA6DF-13C5-F80E-FF44-B13B5C7E28B1}"/>
              </a:ext>
            </a:extLst>
          </p:cNvPr>
          <p:cNvSpPr/>
          <p:nvPr/>
        </p:nvSpPr>
        <p:spPr>
          <a:xfrm>
            <a:off x="6673118" y="395314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Service Delivery</a:t>
            </a:r>
          </a:p>
        </p:txBody>
      </p:sp>
      <p:sp>
        <p:nvSpPr>
          <p:cNvPr id="70" name="Rektangel 69">
            <a:hlinkClick r:id="" action="ppaction://noaction"/>
            <a:extLst>
              <a:ext uri="{FF2B5EF4-FFF2-40B4-BE49-F238E27FC236}">
                <a16:creationId xmlns:a16="http://schemas.microsoft.com/office/drawing/2014/main" id="{DDC22E9D-AB83-CFED-EC97-3ED2219A3458}"/>
              </a:ext>
            </a:extLst>
          </p:cNvPr>
          <p:cNvSpPr/>
          <p:nvPr/>
        </p:nvSpPr>
        <p:spPr>
          <a:xfrm>
            <a:off x="10851886" y="3328671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 dirty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Legal, Reg., Risk &amp; Compliance</a:t>
            </a:r>
          </a:p>
        </p:txBody>
      </p:sp>
      <p:sp>
        <p:nvSpPr>
          <p:cNvPr id="71" name="Rektangel 70">
            <a:hlinkClick r:id="" action="ppaction://noaction"/>
            <a:extLst>
              <a:ext uri="{FF2B5EF4-FFF2-40B4-BE49-F238E27FC236}">
                <a16:creationId xmlns:a16="http://schemas.microsoft.com/office/drawing/2014/main" id="{084AA3AE-1C2F-E90E-1114-A6934F60AF09}"/>
              </a:ext>
            </a:extLst>
          </p:cNvPr>
          <p:cNvSpPr/>
          <p:nvPr/>
        </p:nvSpPr>
        <p:spPr>
          <a:xfrm>
            <a:off x="1449658" y="457804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Enterprise Sales</a:t>
            </a:r>
          </a:p>
        </p:txBody>
      </p:sp>
      <p:sp>
        <p:nvSpPr>
          <p:cNvPr id="75" name="Rektangel 74">
            <a:hlinkClick r:id="" action="ppaction://noaction"/>
            <a:extLst>
              <a:ext uri="{FF2B5EF4-FFF2-40B4-BE49-F238E27FC236}">
                <a16:creationId xmlns:a16="http://schemas.microsoft.com/office/drawing/2014/main" id="{A70B3B05-9905-EF1F-746A-0CD0537BD489}"/>
              </a:ext>
            </a:extLst>
          </p:cNvPr>
          <p:cNvSpPr/>
          <p:nvPr/>
        </p:nvSpPr>
        <p:spPr>
          <a:xfrm>
            <a:off x="5628426" y="457804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ICT Consultants</a:t>
            </a:r>
          </a:p>
        </p:txBody>
      </p:sp>
      <p:sp>
        <p:nvSpPr>
          <p:cNvPr id="76" name="Rektangel 75">
            <a:hlinkClick r:id="" action="ppaction://noaction"/>
            <a:extLst>
              <a:ext uri="{FF2B5EF4-FFF2-40B4-BE49-F238E27FC236}">
                <a16:creationId xmlns:a16="http://schemas.microsoft.com/office/drawing/2014/main" id="{7DE91CB2-BC45-0316-8332-288B691E39E4}"/>
              </a:ext>
            </a:extLst>
          </p:cNvPr>
          <p:cNvSpPr/>
          <p:nvPr/>
        </p:nvSpPr>
        <p:spPr>
          <a:xfrm>
            <a:off x="6673118" y="457804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Information Security &amp; Response Mgmt.</a:t>
            </a:r>
          </a:p>
        </p:txBody>
      </p:sp>
      <p:sp>
        <p:nvSpPr>
          <p:cNvPr id="80" name="Rektangel 79">
            <a:hlinkClick r:id="" action="ppaction://noaction"/>
            <a:extLst>
              <a:ext uri="{FF2B5EF4-FFF2-40B4-BE49-F238E27FC236}">
                <a16:creationId xmlns:a16="http://schemas.microsoft.com/office/drawing/2014/main" id="{A308101C-62FE-10F1-2BBC-6F1FBAAA0F6F}"/>
              </a:ext>
            </a:extLst>
          </p:cNvPr>
          <p:cNvSpPr/>
          <p:nvPr/>
        </p:nvSpPr>
        <p:spPr>
          <a:xfrm>
            <a:off x="10851886" y="395357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Professional Support &amp; Admin.</a:t>
            </a:r>
          </a:p>
        </p:txBody>
      </p:sp>
      <p:sp>
        <p:nvSpPr>
          <p:cNvPr id="81" name="Rektangel 80">
            <a:hlinkClick r:id="" action="ppaction://noaction"/>
            <a:extLst>
              <a:ext uri="{FF2B5EF4-FFF2-40B4-BE49-F238E27FC236}">
                <a16:creationId xmlns:a16="http://schemas.microsoft.com/office/drawing/2014/main" id="{29A40DF1-B0A6-B4E3-55D5-DE251C7BC58D}"/>
              </a:ext>
            </a:extLst>
          </p:cNvPr>
          <p:cNvSpPr/>
          <p:nvPr/>
        </p:nvSpPr>
        <p:spPr>
          <a:xfrm>
            <a:off x="1449658" y="5191800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Sales &amp; Service Business Support</a:t>
            </a:r>
          </a:p>
        </p:txBody>
      </p:sp>
      <p:sp>
        <p:nvSpPr>
          <p:cNvPr id="85" name="Rektangel 84">
            <a:hlinkClick r:id="" action="ppaction://noaction"/>
            <a:extLst>
              <a:ext uri="{FF2B5EF4-FFF2-40B4-BE49-F238E27FC236}">
                <a16:creationId xmlns:a16="http://schemas.microsoft.com/office/drawing/2014/main" id="{CAC606F2-643C-E3C8-C673-355E00472EF5}"/>
              </a:ext>
            </a:extLst>
          </p:cNvPr>
          <p:cNvSpPr/>
          <p:nvPr/>
        </p:nvSpPr>
        <p:spPr>
          <a:xfrm>
            <a:off x="5628426" y="5191800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Network Engineering</a:t>
            </a:r>
          </a:p>
        </p:txBody>
      </p:sp>
      <p:sp>
        <p:nvSpPr>
          <p:cNvPr id="86" name="Rektangel 85">
            <a:hlinkClick r:id="" action="ppaction://noaction"/>
            <a:extLst>
              <a:ext uri="{FF2B5EF4-FFF2-40B4-BE49-F238E27FC236}">
                <a16:creationId xmlns:a16="http://schemas.microsoft.com/office/drawing/2014/main" id="{3105E516-4135-1A75-FD04-41C4E3F10C8E}"/>
              </a:ext>
            </a:extLst>
          </p:cNvPr>
          <p:cNvSpPr/>
          <p:nvPr/>
        </p:nvSpPr>
        <p:spPr>
          <a:xfrm>
            <a:off x="6673118" y="5191800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Network Monitoring &amp; Control</a:t>
            </a:r>
          </a:p>
        </p:txBody>
      </p:sp>
      <p:sp>
        <p:nvSpPr>
          <p:cNvPr id="91" name="Rektangel 90">
            <a:hlinkClick r:id="" action="ppaction://noaction"/>
            <a:extLst>
              <a:ext uri="{FF2B5EF4-FFF2-40B4-BE49-F238E27FC236}">
                <a16:creationId xmlns:a16="http://schemas.microsoft.com/office/drawing/2014/main" id="{0648FEB4-DA2F-5025-660B-67AC40C4A4B6}"/>
              </a:ext>
            </a:extLst>
          </p:cNvPr>
          <p:cNvSpPr/>
          <p:nvPr/>
        </p:nvSpPr>
        <p:spPr>
          <a:xfrm>
            <a:off x="1449658" y="5816705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Customer Service</a:t>
            </a:r>
          </a:p>
        </p:txBody>
      </p:sp>
      <p:sp>
        <p:nvSpPr>
          <p:cNvPr id="95" name="Rektangel 94">
            <a:hlinkClick r:id="" action="ppaction://noaction"/>
            <a:extLst>
              <a:ext uri="{FF2B5EF4-FFF2-40B4-BE49-F238E27FC236}">
                <a16:creationId xmlns:a16="http://schemas.microsoft.com/office/drawing/2014/main" id="{E7C3678A-8E7C-1BA4-AEE8-E3199224A633}"/>
              </a:ext>
            </a:extLst>
          </p:cNvPr>
          <p:cNvSpPr/>
          <p:nvPr/>
        </p:nvSpPr>
        <p:spPr>
          <a:xfrm>
            <a:off x="5628426" y="5816705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Configuration &amp; Programming</a:t>
            </a:r>
          </a:p>
        </p:txBody>
      </p:sp>
      <p:sp>
        <p:nvSpPr>
          <p:cNvPr id="2" name="Rektangel 1">
            <a:hlinkClick r:id="" action="ppaction://noaction"/>
            <a:extLst>
              <a:ext uri="{FF2B5EF4-FFF2-40B4-BE49-F238E27FC236}">
                <a16:creationId xmlns:a16="http://schemas.microsoft.com/office/drawing/2014/main" id="{4C68D772-2682-FAEA-3FB3-A212F7A5CA3A}"/>
              </a:ext>
            </a:extLst>
          </p:cNvPr>
          <p:cNvSpPr/>
          <p:nvPr/>
        </p:nvSpPr>
        <p:spPr>
          <a:xfrm>
            <a:off x="6673118" y="5814436"/>
            <a:ext cx="936703" cy="5751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900" i="0" strike="noStrike" kern="1200" noProof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Field Service Technician</a:t>
            </a:r>
          </a:p>
        </p:txBody>
      </p:sp>
    </p:spTree>
    <p:extLst>
      <p:ext uri="{BB962C8B-B14F-4D97-AF65-F5344CB8AC3E}">
        <p14:creationId xmlns:p14="http://schemas.microsoft.com/office/powerpoint/2010/main" val="1328752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39B26-FEAE-8240-FD8A-AF4FE7F985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hink-cell data - do not delete" hidden="1">
            <a:extLst>
              <a:ext uri="{FF2B5EF4-FFF2-40B4-BE49-F238E27FC236}">
                <a16:creationId xmlns:a16="http://schemas.microsoft.com/office/drawing/2014/main" id="{4F890439-F475-B3C9-F0EC-FFCE1F2A3BB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639" imgH="639" progId="TCLayout.ActiveDocument.1">
                  <p:embed/>
                </p:oleObj>
              </mc:Choice>
              <mc:Fallback>
                <p:oleObj name="think-cell Slide" r:id="rId3" imgW="639" imgH="639" progId="TCLayout.ActiveDocument.1">
                  <p:embed/>
                  <p:pic>
                    <p:nvPicPr>
                      <p:cNvPr id="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F890439-F475-B3C9-F0EC-FFCE1F2A3BB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el 2">
            <a:extLst>
              <a:ext uri="{FF2B5EF4-FFF2-40B4-BE49-F238E27FC236}">
                <a16:creationId xmlns:a16="http://schemas.microsoft.com/office/drawing/2014/main" id="{5B48F621-92FE-59B3-F487-11A5D8F84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da-DK" dirty="0"/>
              <a:t>Typer &amp; Niveauer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06050E9-3110-8F5F-8673-59E11D90DAD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8" name="Pladsholder til dato 7">
            <a:extLst>
              <a:ext uri="{FF2B5EF4-FFF2-40B4-BE49-F238E27FC236}">
                <a16:creationId xmlns:a16="http://schemas.microsoft.com/office/drawing/2014/main" id="{232D970B-4AFA-CAE1-9A21-41337C714931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0" y="6858000"/>
            <a:ext cx="0" cy="0"/>
          </a:xfrm>
        </p:spPr>
        <p:txBody>
          <a:bodyPr/>
          <a:lstStyle/>
          <a:p>
            <a:fld id="{0D3569C2-49BC-44B5-899E-2DC5505C5239}" type="datetime1">
              <a:rPr lang="en-GB" smtClean="0"/>
              <a:t>10/09/2025</a:t>
            </a:fld>
            <a:endParaRPr lang="en-GB"/>
          </a:p>
        </p:txBody>
      </p:sp>
      <p:sp>
        <p:nvSpPr>
          <p:cNvPr id="33" name="Tekstfelt 32">
            <a:extLst>
              <a:ext uri="{FF2B5EF4-FFF2-40B4-BE49-F238E27FC236}">
                <a16:creationId xmlns:a16="http://schemas.microsoft.com/office/drawing/2014/main" id="{731066CB-9400-FEBE-E59D-0F201E0479DC}"/>
              </a:ext>
            </a:extLst>
          </p:cNvPr>
          <p:cNvSpPr txBox="1"/>
          <p:nvPr/>
        </p:nvSpPr>
        <p:spPr>
          <a:xfrm>
            <a:off x="6436277" y="396000"/>
            <a:ext cx="2700470" cy="2599764"/>
          </a:xfrm>
          <a:prstGeom prst="rect">
            <a:avLst/>
          </a:prstGeom>
          <a:noFill/>
        </p:spPr>
        <p:txBody>
          <a:bodyPr wrap="square" lIns="72000" tIns="72000" rIns="72000" bIns="72000" rtlCol="0">
            <a:noAutofit/>
          </a:bodyPr>
          <a:lstStyle/>
          <a:p>
            <a:pPr marL="0" indent="0">
              <a:buNone/>
            </a:pPr>
            <a:r>
              <a:rPr lang="da-DK" sz="1400" b="1" dirty="0"/>
              <a:t>Specialist</a:t>
            </a:r>
            <a:endParaRPr lang="da-DK" sz="1400" dirty="0">
              <a:solidFill>
                <a:schemeClr val="tx1"/>
              </a:solidFill>
            </a:endParaRPr>
          </a:p>
          <a:p>
            <a:endParaRPr lang="da-DK" sz="1400" dirty="0">
              <a:solidFill>
                <a:schemeClr val="tx1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22D351A-51CD-0D8F-B7C2-ABC16168CE97}"/>
              </a:ext>
            </a:extLst>
          </p:cNvPr>
          <p:cNvGrpSpPr/>
          <p:nvPr/>
        </p:nvGrpSpPr>
        <p:grpSpPr>
          <a:xfrm>
            <a:off x="3060652" y="829236"/>
            <a:ext cx="5297632" cy="4599099"/>
            <a:chOff x="1088320" y="901935"/>
            <a:chExt cx="5297632" cy="4599099"/>
          </a:xfrm>
        </p:grpSpPr>
        <p:pic>
          <p:nvPicPr>
            <p:cNvPr id="11" name="Billede 10">
              <a:extLst>
                <a:ext uri="{FF2B5EF4-FFF2-40B4-BE49-F238E27FC236}">
                  <a16:creationId xmlns:a16="http://schemas.microsoft.com/office/drawing/2014/main" id="{E8118196-00B3-C67D-25BF-52E1DEF6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88320" y="901935"/>
              <a:ext cx="5297632" cy="4599099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9C1D4F3-7319-0500-F51F-375C742B27E2}"/>
                </a:ext>
              </a:extLst>
            </p:cNvPr>
            <p:cNvSpPr txBox="1"/>
            <p:nvPr/>
          </p:nvSpPr>
          <p:spPr>
            <a:xfrm>
              <a:off x="4586288" y="1447364"/>
              <a:ext cx="1638299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endParaRPr lang="da-DK" sz="1600" dirty="0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1D28EB1E-0DC3-E2C8-8A71-1871BF573BA1}"/>
              </a:ext>
            </a:extLst>
          </p:cNvPr>
          <p:cNvSpPr txBox="1"/>
          <p:nvPr/>
        </p:nvSpPr>
        <p:spPr>
          <a:xfrm>
            <a:off x="924203" y="5604265"/>
            <a:ext cx="104633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dirty="0"/>
              <a:t>Karriereveje værdsættes lige højt og giver mulighed for progression enten gennem ledelse eller faglig specialisering – afhængigt af rolle, interesse og evner.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04C28E6-295B-3BAE-1AB8-D333658E5198}"/>
              </a:ext>
            </a:extLst>
          </p:cNvPr>
          <p:cNvSpPr txBox="1"/>
          <p:nvPr/>
        </p:nvSpPr>
        <p:spPr>
          <a:xfrm>
            <a:off x="549453" y="959567"/>
            <a:ext cx="216509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da-DK" sz="1400" b="1" dirty="0">
                <a:solidFill>
                  <a:schemeClr val="tx1"/>
                </a:solidFill>
              </a:rPr>
              <a:t>Man er leder hvis man har mindst 3 i sin reference</a:t>
            </a:r>
            <a:endParaRPr lang="da-DK" sz="1400" dirty="0">
              <a:solidFill>
                <a:schemeClr val="tx1"/>
              </a:solidFill>
            </a:endParaRPr>
          </a:p>
        </p:txBody>
      </p:sp>
      <p:sp>
        <p:nvSpPr>
          <p:cNvPr id="2" name="Tekstfelt 32">
            <a:extLst>
              <a:ext uri="{FF2B5EF4-FFF2-40B4-BE49-F238E27FC236}">
                <a16:creationId xmlns:a16="http://schemas.microsoft.com/office/drawing/2014/main" id="{C4ADA068-E83D-A7E1-64B1-E2932B3D5E71}"/>
              </a:ext>
            </a:extLst>
          </p:cNvPr>
          <p:cNvSpPr txBox="1"/>
          <p:nvPr/>
        </p:nvSpPr>
        <p:spPr>
          <a:xfrm>
            <a:off x="3796979" y="396000"/>
            <a:ext cx="2700470" cy="2599764"/>
          </a:xfrm>
          <a:prstGeom prst="rect">
            <a:avLst/>
          </a:prstGeom>
          <a:noFill/>
        </p:spPr>
        <p:txBody>
          <a:bodyPr wrap="square" lIns="72000" tIns="72000" rIns="72000" bIns="72000" rtlCol="0">
            <a:noAutofit/>
          </a:bodyPr>
          <a:lstStyle/>
          <a:p>
            <a:pPr marL="0" indent="0">
              <a:buNone/>
            </a:pPr>
            <a:r>
              <a:rPr lang="da-DK" sz="1400" b="1" dirty="0"/>
              <a:t>Leder</a:t>
            </a:r>
            <a:endParaRPr lang="da-DK" sz="1400" dirty="0">
              <a:solidFill>
                <a:schemeClr val="tx1"/>
              </a:solidFill>
            </a:endParaRPr>
          </a:p>
          <a:p>
            <a:endParaRPr lang="da-DK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7371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47A7E8-C981-B203-BE45-053DEB364E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02787" y="3429000"/>
            <a:ext cx="9247890" cy="1462580"/>
          </a:xfrm>
        </p:spPr>
        <p:txBody>
          <a:bodyPr/>
          <a:lstStyle/>
          <a:p>
            <a:r>
              <a:rPr lang="da-DK" sz="5400" dirty="0"/>
              <a:t>og så blev det lønregulering…</a:t>
            </a:r>
          </a:p>
        </p:txBody>
      </p:sp>
    </p:spTree>
    <p:extLst>
      <p:ext uri="{BB962C8B-B14F-4D97-AF65-F5344CB8AC3E}">
        <p14:creationId xmlns:p14="http://schemas.microsoft.com/office/powerpoint/2010/main" val="17801638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E9C8643-E785-FEED-B76E-CD12C6762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Og det var rigtig godt at øve sig et år før man skulle….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4D0A00-A423-E18A-1A7E-9233DC0E15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5AC5BB-D2DC-4C2A-FA75-F712F4BF2BA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928683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1B8C9-1931-388D-9880-506133A96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Hvad handler løn om?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8BC79-1EF3-DB16-75A8-677208B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8350" y="4550897"/>
            <a:ext cx="6335649" cy="1649465"/>
          </a:xfrm>
        </p:spPr>
        <p:txBody>
          <a:bodyPr/>
          <a:lstStyle/>
          <a:p>
            <a:pPr marL="0" indent="0">
              <a:buNone/>
            </a:pPr>
            <a:r>
              <a:rPr lang="da-DK" sz="1800" b="1" dirty="0"/>
              <a:t>Gamle mønstre aktiveres</a:t>
            </a:r>
          </a:p>
          <a:p>
            <a:pPr marL="0" indent="0">
              <a:buNone/>
            </a:pPr>
            <a:r>
              <a:rPr lang="da-DK" sz="1800" b="1" dirty="0"/>
              <a:t>Forbigåelse</a:t>
            </a:r>
          </a:p>
          <a:p>
            <a:pPr marL="0" indent="0">
              <a:buNone/>
            </a:pPr>
            <a:r>
              <a:rPr lang="da-DK" sz="1800" b="1" dirty="0"/>
              <a:t>Uretfærdig behandling</a:t>
            </a:r>
          </a:p>
          <a:p>
            <a:pPr marL="0" indent="0">
              <a:buNone/>
            </a:pPr>
            <a:endParaRPr lang="da-DK" sz="1800" b="1" dirty="0"/>
          </a:p>
          <a:p>
            <a:pPr marL="0" indent="0">
              <a:buNone/>
            </a:pPr>
            <a:endParaRPr lang="da-DK" sz="1800" b="1" dirty="0"/>
          </a:p>
          <a:p>
            <a:endParaRPr lang="da-DK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7BF262-D40F-42B6-D2A4-1262AAC2A2D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6" name="Picture 5" descr="Man smiling into mirror">
            <a:extLst>
              <a:ext uri="{FF2B5EF4-FFF2-40B4-BE49-F238E27FC236}">
                <a16:creationId xmlns:a16="http://schemas.microsoft.com/office/drawing/2014/main" id="{9AD2715E-83EB-D237-39B7-AD29B7480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00" y="1710630"/>
            <a:ext cx="3780000" cy="252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122" name="Picture 2" descr="Familie: Håndtering af søskenderivalisering - MyHeritage-blog">
            <a:extLst>
              <a:ext uri="{FF2B5EF4-FFF2-40B4-BE49-F238E27FC236}">
                <a16:creationId xmlns:a16="http://schemas.microsoft.com/office/drawing/2014/main" id="{366A1BF9-B683-C89F-6D02-8165DE82E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757" y="1777294"/>
            <a:ext cx="3800656" cy="252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adder and cloud">
            <a:extLst>
              <a:ext uri="{FF2B5EF4-FFF2-40B4-BE49-F238E27FC236}">
                <a16:creationId xmlns:a16="http://schemas.microsoft.com/office/drawing/2014/main" id="{952339B8-1366-D387-4D9B-1961BA4B4A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2631" y="1777294"/>
            <a:ext cx="2520000" cy="252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A82FA6B-2079-5CD9-B9C4-9610CFA771BA}"/>
              </a:ext>
            </a:extLst>
          </p:cNvPr>
          <p:cNvSpPr/>
          <p:nvPr/>
        </p:nvSpPr>
        <p:spPr>
          <a:xfrm>
            <a:off x="407963" y="4424127"/>
            <a:ext cx="84406" cy="183042"/>
          </a:xfrm>
          <a:custGeom>
            <a:avLst/>
            <a:gdLst>
              <a:gd name="connsiteX0" fmla="*/ 0 w 84406"/>
              <a:gd name="connsiteY0" fmla="*/ 7196 h 183042"/>
              <a:gd name="connsiteX1" fmla="*/ 49237 w 84406"/>
              <a:gd name="connsiteY1" fmla="*/ 119738 h 183042"/>
              <a:gd name="connsiteX2" fmla="*/ 84406 w 84406"/>
              <a:gd name="connsiteY2" fmla="*/ 183042 h 18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4406" h="183042">
                <a:moveTo>
                  <a:pt x="0" y="7196"/>
                </a:moveTo>
                <a:cubicBezTo>
                  <a:pt x="76652" y="-8135"/>
                  <a:pt x="26624" y="-10282"/>
                  <a:pt x="49237" y="119738"/>
                </a:cubicBezTo>
                <a:cubicBezTo>
                  <a:pt x="56485" y="161412"/>
                  <a:pt x="59505" y="158141"/>
                  <a:pt x="84406" y="183042"/>
                </a:cubicBez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F8D3C4B-CE9E-3F12-7239-853CE95C5459}"/>
              </a:ext>
            </a:extLst>
          </p:cNvPr>
          <p:cNvSpPr txBox="1">
            <a:spLocks/>
          </p:cNvSpPr>
          <p:nvPr/>
        </p:nvSpPr>
        <p:spPr>
          <a:xfrm>
            <a:off x="492369" y="4534537"/>
            <a:ext cx="6335649" cy="164946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16000" indent="-216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●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1pPr>
            <a:lvl2pPr marL="432000" indent="-216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−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●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400" b="0" kern="120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1400" b="1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6pPr>
            <a:lvl7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 kern="1200" baseline="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7pPr>
            <a:lvl8pPr marL="54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1400" b="0" i="1" kern="1200" baseline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a-DK" sz="1800" b="1" dirty="0"/>
              <a:t>Løn forstås i forhold til andres løn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da-DK" sz="1800" b="1" dirty="0"/>
              <a:t>Glæde er relativ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da-DK" sz="1800" b="1" dirty="0"/>
          </a:p>
          <a:p>
            <a:pPr marL="0" indent="0">
              <a:buFont typeface="Arial" panose="020B0604020202020204" pitchFamily="34" charset="0"/>
              <a:buNone/>
            </a:pPr>
            <a:endParaRPr lang="da-DK" sz="1800" b="1" dirty="0"/>
          </a:p>
          <a:p>
            <a:endParaRPr lang="da-DK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CB9B201-14D1-AA09-0E00-07B59030E3B2}"/>
              </a:ext>
            </a:extLst>
          </p:cNvPr>
          <p:cNvSpPr txBox="1">
            <a:spLocks/>
          </p:cNvSpPr>
          <p:nvPr/>
        </p:nvSpPr>
        <p:spPr>
          <a:xfrm>
            <a:off x="9032631" y="4534536"/>
            <a:ext cx="6335649" cy="164946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16000" indent="-216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●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1pPr>
            <a:lvl2pPr marL="432000" indent="-216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−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10000"/>
              <a:buFont typeface="Arial" panose="020B0604020202020204" pitchFamily="34" charset="0"/>
              <a:buChar char="●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400" b="0" kern="120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1400" b="1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6pPr>
            <a:lvl7pPr marL="36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 kern="1200" baseline="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7pPr>
            <a:lvl8pPr marL="540000" indent="-18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1400" b="0" i="1" kern="1200" baseline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a-DK" sz="1800" b="1" dirty="0"/>
              <a:t>Indre idealer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da-DK" sz="1800" b="1" dirty="0"/>
              <a:t>”… jeg burde få”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da-DK" sz="1800" b="1" dirty="0"/>
          </a:p>
          <a:p>
            <a:pPr marL="0" indent="0">
              <a:buFont typeface="Arial" panose="020B0604020202020204" pitchFamily="34" charset="0"/>
              <a:buNone/>
            </a:pPr>
            <a:endParaRPr lang="da-DK" sz="1800" b="1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5779550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6B5BE48-C30A-3CC3-06DB-8C913A005E3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6" name="Content Placeholder 5" descr="Red balloon with push pin">
            <a:extLst>
              <a:ext uri="{FF2B5EF4-FFF2-40B4-BE49-F238E27FC236}">
                <a16:creationId xmlns:a16="http://schemas.microsoft.com/office/drawing/2014/main" id="{58F63795-C13F-4C26-8D25-E3D921B68B0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653" y="-10551"/>
            <a:ext cx="9622301" cy="6421205"/>
          </a:xfrm>
        </p:spPr>
      </p:pic>
    </p:spTree>
    <p:extLst>
      <p:ext uri="{BB962C8B-B14F-4D97-AF65-F5344CB8AC3E}">
        <p14:creationId xmlns:p14="http://schemas.microsoft.com/office/powerpoint/2010/main" val="41243194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0762F448-E4BE-CE6E-645A-97AD61120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Gennemsigtighed forebygger mistillid &amp; udstiller forskelle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1D7526-680F-A859-3ABE-974458B23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000" y="4979963"/>
            <a:ext cx="11016000" cy="770234"/>
          </a:xfrm>
        </p:spPr>
        <p:txBody>
          <a:bodyPr/>
          <a:lstStyle/>
          <a:p>
            <a:pPr marL="0" indent="0">
              <a:buNone/>
            </a:pPr>
            <a:r>
              <a:rPr lang="da-DK" sz="1800" dirty="0"/>
              <a:t>Retfærdighed handler ikke om resultatet men om processen. Accepten opnås hvis kriterierne er klare og gennemsigtige.</a:t>
            </a:r>
          </a:p>
          <a:p>
            <a:pPr marL="0" indent="0">
              <a:buNone/>
            </a:pPr>
            <a:endParaRPr lang="da-DK" sz="1800" dirty="0"/>
          </a:p>
          <a:p>
            <a:pPr marL="0" indent="0">
              <a:buNone/>
            </a:pPr>
            <a:r>
              <a:rPr lang="da-DK" sz="1800" b="1" dirty="0"/>
              <a:t>Det er lederens opgave at skabe et rum hvor følelserne kan sameksistere!</a:t>
            </a:r>
            <a:r>
              <a:rPr lang="da-DK" sz="1800" dirty="0"/>
              <a:t> 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5FE48F3-EBBC-150B-3A9C-B69A7F725DF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3A3BD37E-C267-6867-28B4-3F80DC6CD0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8929035"/>
              </p:ext>
            </p:extLst>
          </p:nvPr>
        </p:nvGraphicFramePr>
        <p:xfrm>
          <a:off x="2032000" y="1146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65782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C1B176D-E5E3-7C34-FC67-87A7AA89D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De gode råd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3FC789-7A88-0871-E60A-6D390D5C6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sz="2000" dirty="0"/>
              <a:t>System understøttelse</a:t>
            </a:r>
          </a:p>
          <a:p>
            <a:r>
              <a:rPr lang="da-DK" sz="2000" dirty="0"/>
              <a:t>Når lederen er ”fartblind”</a:t>
            </a:r>
          </a:p>
          <a:p>
            <a:r>
              <a:rPr lang="da-DK" sz="2000" dirty="0"/>
              <a:t>Lederens forklaringer</a:t>
            </a:r>
          </a:p>
          <a:p>
            <a:r>
              <a:rPr lang="da-DK" sz="2000" dirty="0"/>
              <a:t>Giv rum til følelser</a:t>
            </a:r>
          </a:p>
          <a:p>
            <a:endParaRPr lang="da-DK" sz="2000" dirty="0"/>
          </a:p>
          <a:p>
            <a:r>
              <a:rPr lang="da-DK" sz="2000" dirty="0"/>
              <a:t>Og så er der ambitionsniveauet (fixer)</a:t>
            </a:r>
          </a:p>
          <a:p>
            <a:r>
              <a:rPr lang="da-DK" sz="2000" dirty="0"/>
              <a:t>Og må man gå ned i løn?</a:t>
            </a:r>
          </a:p>
          <a:p>
            <a:endParaRPr lang="da-DK" sz="2000" dirty="0"/>
          </a:p>
          <a:p>
            <a:endParaRPr lang="da-DK" sz="20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EF81BC-3245-C85E-27D7-91B09149A01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da-DK" sz="2000" dirty="0"/>
              <a:t>Stillingerne evalueres og besættes</a:t>
            </a:r>
          </a:p>
          <a:p>
            <a:r>
              <a:rPr lang="da-DK" sz="2000" dirty="0"/>
              <a:t>Ikke alle kan ‘vokse’ altid</a:t>
            </a:r>
          </a:p>
          <a:p>
            <a:r>
              <a:rPr lang="da-DK" sz="2000" dirty="0"/>
              <a:t>Ikke alle afdelinger har alle niveauer</a:t>
            </a:r>
          </a:p>
          <a:p>
            <a:endParaRPr lang="da-DK" sz="20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634E984-9D9A-1EF0-27B3-8A42AD5E431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568648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E6BD3-7BD1-5F56-208D-6BD6CE2EC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Drømme og håb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4EFA41-3998-5F3B-3A7A-EC32EBB8498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65E1C0-EE1A-9BF4-C507-288FA2F81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179" y="959877"/>
            <a:ext cx="9813974" cy="505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2118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AF14FD9-1974-7A8D-0351-DD0C0751D789}"/>
              </a:ext>
            </a:extLst>
          </p:cNvPr>
          <p:cNvSpPr/>
          <p:nvPr/>
        </p:nvSpPr>
        <p:spPr>
          <a:xfrm>
            <a:off x="3474720" y="583809"/>
            <a:ext cx="6281225" cy="3947716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/>
          <a:lstStyle/>
          <a:p>
            <a:pPr algn="r">
              <a:lnSpc>
                <a:spcPct val="90000"/>
              </a:lnSpc>
              <a:spcAft>
                <a:spcPts val="600"/>
              </a:spcAft>
            </a:pPr>
            <a:endParaRPr lang="da-DK" sz="1400" noProof="0" dirty="0">
              <a:solidFill>
                <a:schemeClr val="accent1"/>
              </a:solidFill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endParaRPr lang="da-DK" sz="1400" dirty="0">
              <a:solidFill>
                <a:schemeClr val="accent1"/>
              </a:solidFill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endParaRPr lang="da-DK" sz="1400" noProof="0" dirty="0">
              <a:solidFill>
                <a:schemeClr val="accent1"/>
              </a:solidFill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endParaRPr lang="da-DK" sz="1400" dirty="0">
              <a:solidFill>
                <a:schemeClr val="accent1"/>
              </a:solidFill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endParaRPr lang="da-DK" sz="1400" noProof="0" dirty="0">
              <a:solidFill>
                <a:schemeClr val="accent1"/>
              </a:solidFill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endParaRPr lang="da-DK" sz="1400" dirty="0">
              <a:solidFill>
                <a:schemeClr val="accent1"/>
              </a:solidFill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da-DK" sz="1600" noProof="0" dirty="0">
                <a:solidFill>
                  <a:schemeClr val="accent1"/>
                </a:solidFill>
              </a:rPr>
              <a:t>Sammenligneligheden</a:t>
            </a:r>
          </a:p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da-DK" sz="1600" dirty="0">
                <a:solidFill>
                  <a:schemeClr val="accent1"/>
                </a:solidFill>
              </a:rPr>
              <a:t>Job af samme værdi</a:t>
            </a:r>
            <a:endParaRPr lang="da-DK" sz="1600" noProof="0" dirty="0">
              <a:solidFill>
                <a:schemeClr val="accent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849B6E-658E-1B24-536E-A99886CBABB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7DE3683-7C2B-697D-5416-812412D88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375" y="395288"/>
            <a:ext cx="11017250" cy="255455"/>
          </a:xfrm>
        </p:spPr>
        <p:txBody>
          <a:bodyPr/>
          <a:lstStyle/>
          <a:p>
            <a:pPr marL="0" indent="0">
              <a:buNone/>
            </a:pPr>
            <a:r>
              <a:rPr lang="da-DK" sz="2000" dirty="0"/>
              <a:t>Jobkort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6B2A28E-4CBF-4211-4FC3-2E955B410C45}"/>
              </a:ext>
            </a:extLst>
          </p:cNvPr>
          <p:cNvSpPr/>
          <p:nvPr/>
        </p:nvSpPr>
        <p:spPr>
          <a:xfrm>
            <a:off x="3967089" y="794825"/>
            <a:ext cx="3165231" cy="4888523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endParaRPr lang="da-DK" sz="1400" noProof="0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8A004D3-EBE4-B88D-6341-2EC0E15315C5}"/>
              </a:ext>
            </a:extLst>
          </p:cNvPr>
          <p:cNvSpPr/>
          <p:nvPr/>
        </p:nvSpPr>
        <p:spPr>
          <a:xfrm>
            <a:off x="4093699" y="1081535"/>
            <a:ext cx="2890910" cy="1652954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da-DK" sz="1400" noProof="0" dirty="0"/>
              <a:t>Job evaluerings kriterier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E8050CD-ABFF-5186-1E5D-BDBF08C7E9E5}"/>
              </a:ext>
            </a:extLst>
          </p:cNvPr>
          <p:cNvSpPr/>
          <p:nvPr/>
        </p:nvSpPr>
        <p:spPr>
          <a:xfrm>
            <a:off x="4104249" y="2878571"/>
            <a:ext cx="2890910" cy="1652954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da-DK" sz="1400" noProof="0" dirty="0"/>
              <a:t>Adfærds- og kulturelle kompetencer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671B46E-DB94-81D0-3FFA-F0137DCD414B}"/>
              </a:ext>
            </a:extLst>
          </p:cNvPr>
          <p:cNvSpPr/>
          <p:nvPr/>
        </p:nvSpPr>
        <p:spPr>
          <a:xfrm>
            <a:off x="4104249" y="4675607"/>
            <a:ext cx="2890910" cy="795492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da-DK" sz="1400" noProof="0" dirty="0"/>
              <a:t>‘</a:t>
            </a:r>
            <a:r>
              <a:rPr lang="da-DK" sz="1400" noProof="0" dirty="0" err="1"/>
              <a:t>Skills</a:t>
            </a:r>
            <a:r>
              <a:rPr lang="da-DK" sz="1400" noProof="0" dirty="0"/>
              <a:t>’ for det specifikke job</a:t>
            </a:r>
          </a:p>
        </p:txBody>
      </p:sp>
    </p:spTree>
    <p:extLst>
      <p:ext uri="{BB962C8B-B14F-4D97-AF65-F5344CB8AC3E}">
        <p14:creationId xmlns:p14="http://schemas.microsoft.com/office/powerpoint/2010/main" val="10968224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18FAD-B838-E056-52B1-BC81B8DD86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999" y="2371240"/>
            <a:ext cx="3096494" cy="237197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EU rules set a clear framework we must follow</a:t>
            </a:r>
          </a:p>
          <a:p>
            <a:r>
              <a:rPr lang="en-US" dirty="0"/>
              <a:t>The rules aim to make pay more transparent and set common standards across EU countries.</a:t>
            </a:r>
          </a:p>
          <a:p>
            <a:r>
              <a:rPr lang="en-US" dirty="0"/>
              <a:t>Employees must get clearer insight into pay structures and pay gaps.</a:t>
            </a:r>
          </a:p>
          <a:p>
            <a:r>
              <a:rPr lang="en-US" dirty="0"/>
              <a:t>It’s not only about reporting – it’s about creating trust through openness.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6C4E3C5-7809-8DFE-FBBA-ED82C9D2B68C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4361081" y="2371241"/>
            <a:ext cx="3492000" cy="202146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This supports our strategic direction and culture</a:t>
            </a:r>
          </a:p>
          <a:p>
            <a:r>
              <a:rPr lang="en-US" dirty="0"/>
              <a:t>We are </a:t>
            </a:r>
            <a:r>
              <a:rPr lang="en-US" b="1" dirty="0"/>
              <a:t>committed</a:t>
            </a:r>
            <a:r>
              <a:rPr lang="en-US" dirty="0"/>
              <a:t> – We want to, we do, we are reliable.</a:t>
            </a:r>
          </a:p>
          <a:p>
            <a:r>
              <a:rPr lang="en-US" dirty="0"/>
              <a:t>We are </a:t>
            </a:r>
            <a:r>
              <a:rPr lang="en-US" b="1" dirty="0"/>
              <a:t>explorers</a:t>
            </a:r>
            <a:r>
              <a:rPr lang="en-US" dirty="0"/>
              <a:t> – We embrace change – we believe in our ability to learn and adapt.</a:t>
            </a:r>
          </a:p>
          <a:p>
            <a:r>
              <a:rPr lang="en-US" dirty="0"/>
              <a:t>We are </a:t>
            </a:r>
            <a:r>
              <a:rPr lang="en-US" b="1" dirty="0" err="1"/>
              <a:t>courageus</a:t>
            </a:r>
            <a:r>
              <a:rPr lang="en-US" b="1" dirty="0"/>
              <a:t> </a:t>
            </a:r>
            <a:r>
              <a:rPr lang="en-US" dirty="0"/>
              <a:t>– We lead by example and stay true to our values.</a:t>
            </a:r>
            <a:endParaRPr lang="da-DK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2FA4C9-FE9C-A818-4BA0-48D15A7A0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12000" y="2371240"/>
            <a:ext cx="3492000" cy="202146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Fulfils the desire for clarity and development</a:t>
            </a:r>
          </a:p>
          <a:p>
            <a:r>
              <a:rPr lang="en-US" b="1" dirty="0"/>
              <a:t>Opportunities</a:t>
            </a:r>
            <a:r>
              <a:rPr lang="en-US" dirty="0"/>
              <a:t>: What career paths and development opportunities do I have?</a:t>
            </a:r>
          </a:p>
          <a:p>
            <a:r>
              <a:rPr lang="en-US" b="1" dirty="0"/>
              <a:t>Requirements</a:t>
            </a:r>
            <a:r>
              <a:rPr lang="en-US" dirty="0"/>
              <a:t>: What does it take to move forward – upwards, sideways, or in a new direction?</a:t>
            </a:r>
          </a:p>
          <a:p>
            <a:r>
              <a:rPr lang="en-US" b="1" dirty="0"/>
              <a:t>Action</a:t>
            </a:r>
            <a:r>
              <a:rPr lang="en-US" dirty="0"/>
              <a:t>: What can I do myself, and how do I plan my development?</a:t>
            </a:r>
            <a:endParaRPr lang="da-DK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1055AC-F1BC-1D85-5BBF-7D0C0C485D4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46394D1-909E-2727-7A25-2E52364513D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350001" y="2045085"/>
            <a:ext cx="3198281" cy="216000"/>
          </a:xfrm>
        </p:spPr>
        <p:txBody>
          <a:bodyPr/>
          <a:lstStyle/>
          <a:p>
            <a:r>
              <a:rPr lang="en-US" dirty="0"/>
              <a:t>TDC NET Strategi </a:t>
            </a:r>
            <a:r>
              <a:rPr lang="en-US" dirty="0" err="1"/>
              <a:t>og</a:t>
            </a:r>
            <a:r>
              <a:rPr lang="en-US" dirty="0"/>
              <a:t> Kultur</a:t>
            </a:r>
            <a:endParaRPr lang="da-DK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30244C6-6E7B-55FD-6BD7-6FB258DA6F9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112000" y="2045085"/>
            <a:ext cx="3492000" cy="216000"/>
          </a:xfrm>
        </p:spPr>
        <p:txBody>
          <a:bodyPr/>
          <a:lstStyle/>
          <a:p>
            <a:r>
              <a:rPr lang="en-US" dirty="0" err="1"/>
              <a:t>Medarbejdernes</a:t>
            </a:r>
            <a:r>
              <a:rPr lang="en-US" dirty="0"/>
              <a:t> </a:t>
            </a:r>
            <a:r>
              <a:rPr lang="en-US" dirty="0" err="1"/>
              <a:t>karriereambitioner</a:t>
            </a:r>
            <a:endParaRPr lang="da-DK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C37200D-BA61-1570-FE57-980A8A6A852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7998" y="2045085"/>
            <a:ext cx="3096493" cy="216000"/>
          </a:xfrm>
        </p:spPr>
        <p:txBody>
          <a:bodyPr/>
          <a:lstStyle/>
          <a:p>
            <a:r>
              <a:rPr lang="da-DK" dirty="0"/>
              <a:t>Eksterne krav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9449E66-4EE3-256F-B9AC-FFC678FC1DB2}"/>
              </a:ext>
            </a:extLst>
          </p:cNvPr>
          <p:cNvSpPr/>
          <p:nvPr/>
        </p:nvSpPr>
        <p:spPr>
          <a:xfrm>
            <a:off x="5490241" y="1280122"/>
            <a:ext cx="681315" cy="671911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endParaRPr lang="da-DK" sz="1400" noProof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7F96E95-D817-78D3-4071-67F24D935A45}"/>
              </a:ext>
            </a:extLst>
          </p:cNvPr>
          <p:cNvSpPr/>
          <p:nvPr/>
        </p:nvSpPr>
        <p:spPr>
          <a:xfrm>
            <a:off x="9298519" y="1245732"/>
            <a:ext cx="681315" cy="671911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marL="216000" indent="-216000" algn="l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●"/>
            </a:pPr>
            <a:endParaRPr lang="da-DK" sz="1400" noProof="0" dirty="0"/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3178115F-6490-D91B-32EB-3B937E5E3C4B}"/>
              </a:ext>
            </a:extLst>
          </p:cNvPr>
          <p:cNvSpPr txBox="1">
            <a:spLocks/>
          </p:cNvSpPr>
          <p:nvPr/>
        </p:nvSpPr>
        <p:spPr>
          <a:xfrm>
            <a:off x="588000" y="396000"/>
            <a:ext cx="11016000" cy="357662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 algn="l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sz="25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tx1"/>
                </a:solidFill>
              </a:rPr>
              <a:t>Fra Compliance </a:t>
            </a:r>
            <a:r>
              <a:rPr lang="en-US" sz="2800" dirty="0" err="1">
                <a:solidFill>
                  <a:schemeClr val="tx1"/>
                </a:solidFill>
              </a:rPr>
              <a:t>til</a:t>
            </a:r>
            <a:r>
              <a:rPr lang="en-US" sz="2800" dirty="0">
                <a:solidFill>
                  <a:schemeClr val="tx1"/>
                </a:solidFill>
              </a:rPr>
              <a:t> Kultur</a:t>
            </a:r>
            <a:endParaRPr lang="da-DK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028974F-1E63-086E-296C-62E375939D4C}"/>
              </a:ext>
            </a:extLst>
          </p:cNvPr>
          <p:cNvSpPr/>
          <p:nvPr/>
        </p:nvSpPr>
        <p:spPr>
          <a:xfrm>
            <a:off x="650929" y="4962601"/>
            <a:ext cx="10492352" cy="7542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The new EU rules go beyond compliance – they’re a chance to strengthen our culture and meet employees’ expectations.</a:t>
            </a:r>
            <a:endParaRPr lang="da-DK" sz="1400" noProof="0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DCEFC75-7A03-D08E-7CE9-740D4F7585BD}"/>
              </a:ext>
            </a:extLst>
          </p:cNvPr>
          <p:cNvGrpSpPr/>
          <p:nvPr/>
        </p:nvGrpSpPr>
        <p:grpSpPr>
          <a:xfrm>
            <a:off x="1632000" y="1246519"/>
            <a:ext cx="681315" cy="671911"/>
            <a:chOff x="2804572" y="1233996"/>
            <a:chExt cx="681315" cy="671911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1CF6355-C555-DED2-2D58-A25F65926DF9}"/>
                </a:ext>
              </a:extLst>
            </p:cNvPr>
            <p:cNvSpPr/>
            <p:nvPr/>
          </p:nvSpPr>
          <p:spPr>
            <a:xfrm>
              <a:off x="2804572" y="1233996"/>
              <a:ext cx="681315" cy="671911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36000" rtlCol="0" anchor="ctr"/>
            <a:lstStyle/>
            <a:p>
              <a:pPr marL="216000" indent="-216000" algn="l">
                <a:lnSpc>
                  <a:spcPct val="90000"/>
                </a:lnSpc>
                <a:spcAft>
                  <a:spcPts val="600"/>
                </a:spcAft>
                <a:buFont typeface="Arial" panose="020B0604020202020204" pitchFamily="34" charset="0"/>
                <a:buChar char="●"/>
              </a:pPr>
              <a:endParaRPr lang="da-DK" sz="1400" noProof="0" dirty="0"/>
            </a:p>
          </p:txBody>
        </p:sp>
        <p:pic>
          <p:nvPicPr>
            <p:cNvPr id="19" name="Graphic 18" descr="Scales of justice outline">
              <a:extLst>
                <a:ext uri="{FF2B5EF4-FFF2-40B4-BE49-F238E27FC236}">
                  <a16:creationId xmlns:a16="http://schemas.microsoft.com/office/drawing/2014/main" id="{FAC0B45F-5F05-1AD7-3F74-655FCA8B1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845991" y="1263213"/>
              <a:ext cx="598476" cy="598476"/>
            </a:xfrm>
            <a:prstGeom prst="rect">
              <a:avLst/>
            </a:prstGeom>
          </p:spPr>
        </p:pic>
      </p:grpSp>
      <p:pic>
        <p:nvPicPr>
          <p:cNvPr id="24" name="Graphic 23" descr="Map compass outline">
            <a:extLst>
              <a:ext uri="{FF2B5EF4-FFF2-40B4-BE49-F238E27FC236}">
                <a16:creationId xmlns:a16="http://schemas.microsoft.com/office/drawing/2014/main" id="{6DAEC3B0-F876-5FD2-47F5-B12BD546E0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30152" y="1315331"/>
            <a:ext cx="601492" cy="601492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3EE24DBB-17EA-FB81-5258-6339BB35A432}"/>
              </a:ext>
            </a:extLst>
          </p:cNvPr>
          <p:cNvGrpSpPr/>
          <p:nvPr/>
        </p:nvGrpSpPr>
        <p:grpSpPr>
          <a:xfrm>
            <a:off x="9276678" y="1312993"/>
            <a:ext cx="637262" cy="640575"/>
            <a:chOff x="8724776" y="87423"/>
            <a:chExt cx="1152318" cy="1158309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F18AE2E3-69DA-6F35-5309-FB9F266F1582}"/>
                </a:ext>
              </a:extLst>
            </p:cNvPr>
            <p:cNvGrpSpPr/>
            <p:nvPr/>
          </p:nvGrpSpPr>
          <p:grpSpPr>
            <a:xfrm>
              <a:off x="8724776" y="87423"/>
              <a:ext cx="1126350" cy="927908"/>
              <a:chOff x="8724776" y="87423"/>
              <a:chExt cx="1126350" cy="927908"/>
            </a:xfrm>
          </p:grpSpPr>
          <p:pic>
            <p:nvPicPr>
              <p:cNvPr id="26" name="Graphic 25" descr="Arrow: Counter-clockwise curve outline">
                <a:extLst>
                  <a:ext uri="{FF2B5EF4-FFF2-40B4-BE49-F238E27FC236}">
                    <a16:creationId xmlns:a16="http://schemas.microsoft.com/office/drawing/2014/main" id="{08FF9E57-64C1-04D4-5289-12DACB147A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rot="4201152">
                <a:off x="8936726" y="87423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8" name="Graphic 27" descr="Arrow: Clockwise curve outline">
                <a:extLst>
                  <a:ext uri="{FF2B5EF4-FFF2-40B4-BE49-F238E27FC236}">
                    <a16:creationId xmlns:a16="http://schemas.microsoft.com/office/drawing/2014/main" id="{D73E5AA0-D042-82E5-0C77-8D1501AEF4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8724776" y="100931"/>
                <a:ext cx="914400" cy="914400"/>
              </a:xfrm>
              <a:prstGeom prst="rect">
                <a:avLst/>
              </a:prstGeom>
            </p:spPr>
          </p:pic>
        </p:grpSp>
        <p:pic>
          <p:nvPicPr>
            <p:cNvPr id="30" name="Graphic 29" descr="Arrow: Slight curve outline">
              <a:extLst>
                <a:ext uri="{FF2B5EF4-FFF2-40B4-BE49-F238E27FC236}">
                  <a16:creationId xmlns:a16="http://schemas.microsoft.com/office/drawing/2014/main" id="{FEBACAF5-7976-61AF-128B-185E17196A3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962694" y="33133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84597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C2F5C-694F-F640-5DBD-EE24A1EAC8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5648" y="2778982"/>
            <a:ext cx="9820704" cy="1300036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0190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gk4McnraU6rWvRGWkBP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tfvfDmxKroi0WR2Dz2JI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rNCn8BNqxhBaU2f2RW3v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rNCn8BNqxhBaU2f2RW3v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yaAmzXaswcEXzc9l2SLF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AXnn.cFmjsdecppwkd11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M0dRnQYPu2cdOZ4jLmqlw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LC8M9LTZOzA6uSQtH5iE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ZcN4IyrLB7sNjFPtxOe_Q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NTAINEDIMAGEPATH" val="C:\Users\GCRH\AppData\Local\Temp\Templafy\PowerPointVsto\Assets\Vertical---TNN-2020--01.jp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NTAINEDIMAGEPATH" val="C:\Users\GCRH\AppData\Local\Temp\Templafy\PowerPointVsto\Assets\Vertical---TNN-2020--01.jp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NTAINEDIMAGEPATH" val="C:\Users\GCRH\AppData\Local\Temp\Templafy\PowerPointVsto\Assets\Vertical---TNN-2020--01.jp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NTAINEDIMAGEPATH" val="C:\Users\GCRH\AppData\Local\Temp\Templafy\PowerPointVsto\Assets\Vertical---TNN-2020--01.jp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TDC NET">
  <a:themeElements>
    <a:clrScheme name="TDC Net">
      <a:dk1>
        <a:srgbClr val="000000"/>
      </a:dk1>
      <a:lt1>
        <a:srgbClr val="FFFFFF"/>
      </a:lt1>
      <a:dk2>
        <a:srgbClr val="5AAA78"/>
      </a:dk2>
      <a:lt2>
        <a:srgbClr val="D25555"/>
      </a:lt2>
      <a:accent1>
        <a:srgbClr val="3755D7"/>
      </a:accent1>
      <a:accent2>
        <a:srgbClr val="19285F"/>
      </a:accent2>
      <a:accent3>
        <a:srgbClr val="73A0E1"/>
      </a:accent3>
      <a:accent4>
        <a:srgbClr val="BED7F5"/>
      </a:accent4>
      <a:accent5>
        <a:srgbClr val="503C3C"/>
      </a:accent5>
      <a:accent6>
        <a:srgbClr val="F0DCC8"/>
      </a:accent6>
      <a:hlink>
        <a:srgbClr val="3755D7"/>
      </a:hlink>
      <a:folHlink>
        <a:srgbClr val="19285F"/>
      </a:folHlink>
    </a:clrScheme>
    <a:fontScheme name="TDC NET">
      <a:majorFont>
        <a:latin typeface="TDC NET"/>
        <a:ea typeface=""/>
        <a:cs typeface=""/>
      </a:majorFont>
      <a:minorFont>
        <a:latin typeface="TDC NE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lIns="72000" tIns="36000" rIns="72000" bIns="36000" rtlCol="0" anchor="ctr"/>
      <a:lstStyle>
        <a:defPPr marL="216000" indent="-216000" algn="l">
          <a:lnSpc>
            <a:spcPct val="90000"/>
          </a:lnSpc>
          <a:spcAft>
            <a:spcPts val="600"/>
          </a:spcAft>
          <a:buFont typeface="Arial" panose="020B0604020202020204" pitchFamily="34" charset="0"/>
          <a:buChar char="●"/>
          <a:defRPr sz="1400" noProof="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marL="216000" indent="-216000" algn="l">
          <a:lnSpc>
            <a:spcPct val="90000"/>
          </a:lnSpc>
          <a:buClr>
            <a:schemeClr val="accent1"/>
          </a:buClr>
          <a:buSzPct val="110000"/>
          <a:buFont typeface="Arial" panose="020B0604020202020204" pitchFamily="34" charset="0"/>
          <a:buChar char="●"/>
          <a:defRPr sz="1400" dirty="0" err="1" smtClean="0">
            <a:solidFill>
              <a:schemeClr val="accent2"/>
            </a:solidFill>
          </a:defRPr>
        </a:defPPr>
      </a:lstStyle>
    </a:txDef>
  </a:objectDefaults>
  <a:extraClrSchemeLst/>
  <a:custClrLst>
    <a:custClr>
      <a:srgbClr val="FFFFFF"/>
    </a:custClr>
    <a:custClr name="Yellow">
      <a:srgbClr val="FFF78F"/>
    </a:custClr>
    <a:custClr name="Rooftop Red">
      <a:srgbClr val="D25555"/>
    </a:custClr>
    <a:custClr name="Grass Green">
      <a:srgbClr val="5AAA78"/>
    </a:custClr>
    <a:custClr name="Logo Blue">
      <a:srgbClr val="3755D7"/>
    </a:custClr>
    <a:custClr name="Night Blue">
      <a:srgbClr val="19285F"/>
    </a:custClr>
    <a:custClr name="Ocean Blue">
      <a:srgbClr val="73A0E1"/>
    </a:custClr>
    <a:custClr name="Sky Blue">
      <a:srgbClr val="BED7F5"/>
    </a:custClr>
    <a:custClr name="Earth Brown">
      <a:srgbClr val="503C3C"/>
    </a:custClr>
    <a:custClr name="Sand">
      <a:srgbClr val="F0DCC8"/>
    </a:custClr>
  </a:custClrLst>
  <a:extLst>
    <a:ext uri="{05A4C25C-085E-4340-85A3-A5531E510DB2}">
      <thm15:themeFamily xmlns:thm15="http://schemas.microsoft.com/office/thememl/2012/main" name="Powerpoint template rettelser 070723" id="{FCD6CD8E-1823-4693-9539-3D55210DFAC0}" vid="{B36BF94D-9805-47BD-B043-695BD00433EA}"/>
    </a:ext>
  </a:extLst>
</a:theme>
</file>

<file path=ppt/theme/theme2.xml><?xml version="1.0" encoding="utf-8"?>
<a:theme xmlns:a="http://schemas.openxmlformats.org/drawingml/2006/main" name="Office-tema">
  <a:themeElements>
    <a:clrScheme name="TDC Net">
      <a:dk1>
        <a:srgbClr val="000000"/>
      </a:dk1>
      <a:lt1>
        <a:srgbClr val="FFFFFF"/>
      </a:lt1>
      <a:dk2>
        <a:srgbClr val="5AAA78"/>
      </a:dk2>
      <a:lt2>
        <a:srgbClr val="D25555"/>
      </a:lt2>
      <a:accent1>
        <a:srgbClr val="3755D7"/>
      </a:accent1>
      <a:accent2>
        <a:srgbClr val="19285F"/>
      </a:accent2>
      <a:accent3>
        <a:srgbClr val="73A0E1"/>
      </a:accent3>
      <a:accent4>
        <a:srgbClr val="BED7F5"/>
      </a:accent4>
      <a:accent5>
        <a:srgbClr val="503C3C"/>
      </a:accent5>
      <a:accent6>
        <a:srgbClr val="F0DCC8"/>
      </a:accent6>
      <a:hlink>
        <a:srgbClr val="3755D7"/>
      </a:hlink>
      <a:folHlink>
        <a:srgbClr val="19285F"/>
      </a:folHlink>
    </a:clrScheme>
    <a:fontScheme name="TDC Net">
      <a:majorFont>
        <a:latin typeface="TDC NET"/>
        <a:ea typeface=""/>
        <a:cs typeface=""/>
      </a:majorFont>
      <a:minorFont>
        <a:latin typeface="TDC NET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FFFFFF"/>
    </a:custClr>
    <a:custClr name="Yellow">
      <a:srgbClr val="FFF78F"/>
    </a:custClr>
    <a:custClr name="Rooftop Red">
      <a:srgbClr val="D25555"/>
    </a:custClr>
    <a:custClr name="Grass Green">
      <a:srgbClr val="5AAA78"/>
    </a:custClr>
    <a:custClr name="Logo Blue">
      <a:srgbClr val="3755D7"/>
    </a:custClr>
    <a:custClr name="Night Blue">
      <a:srgbClr val="19285F"/>
    </a:custClr>
    <a:custClr name="Ocean Blue">
      <a:srgbClr val="73A0E1"/>
    </a:custClr>
    <a:custClr name="Sky Blue">
      <a:srgbClr val="BED7F5"/>
    </a:custClr>
    <a:custClr name="Earth Brown">
      <a:srgbClr val="503C3C"/>
    </a:custClr>
    <a:custClr name="Sand">
      <a:srgbClr val="F0DCC8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kabelondesign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FFFFFF"/>
    </a:custClr>
    <a:custClr name="Yellow">
      <a:srgbClr val="FFF78F"/>
    </a:custClr>
    <a:custClr name="Rooftop Red">
      <a:srgbClr val="D25555"/>
    </a:custClr>
    <a:custClr name="Grass Green">
      <a:srgbClr val="5AAA78"/>
    </a:custClr>
    <a:custClr name="Logo Blue">
      <a:srgbClr val="3755D7"/>
    </a:custClr>
    <a:custClr name="Night Blue">
      <a:srgbClr val="19285F"/>
    </a:custClr>
    <a:custClr name="Ocean Blue">
      <a:srgbClr val="73A0E1"/>
    </a:custClr>
    <a:custClr name="Sky Blue">
      <a:srgbClr val="BED7F5"/>
    </a:custClr>
    <a:custClr name="Earth Brown">
      <a:srgbClr val="503C3C"/>
    </a:custClr>
    <a:custClr name="Sand">
      <a:srgbClr val="F0DCC8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A218A4BB-99FD-491D-AA47-AF6659A528F0}">
  <we:reference id="01cd1c88-25e9-4daa-b0ef-32dc541ed811" version="2.0.0.0" store="EXCatalog" storeType="EXCatalog"/>
  <we:alternateReferences>
    <we:reference id="WA200000068" version="2.0.0.0" store="da-DK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DFB88057361F4E93011F3943A85453" ma:contentTypeVersion="13" ma:contentTypeDescription="Create a new document." ma:contentTypeScope="" ma:versionID="ef4f79b1f4105b0bbd50c3120ff6f1fc">
  <xsd:schema xmlns:xsd="http://www.w3.org/2001/XMLSchema" xmlns:xs="http://www.w3.org/2001/XMLSchema" xmlns:p="http://schemas.microsoft.com/office/2006/metadata/properties" xmlns:ns2="c0492ae3-075e-49c3-8eae-6ea05df16761" xmlns:ns3="ba25c575-4fed-4da1-976d-290e8fc42e0f" targetNamespace="http://schemas.microsoft.com/office/2006/metadata/properties" ma:root="true" ma:fieldsID="4057acaef86f4d1e63d5077c39051f46" ns2:_="" ns3:_="">
    <xsd:import namespace="c0492ae3-075e-49c3-8eae-6ea05df16761"/>
    <xsd:import namespace="ba25c575-4fed-4da1-976d-290e8fc42e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92ae3-075e-49c3-8eae-6ea05df1676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7a8e64a5-77a8-49e1-a287-ab16bbfbdb0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25c575-4fed-4da1-976d-290e8fc42e0f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ca1d7f8f-023d-42be-904b-8d96e406606d}" ma:internalName="TaxCatchAll" ma:showField="CatchAllData" ma:web="ba25c575-4fed-4da1-976d-290e8fc42e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0492ae3-075e-49c3-8eae-6ea05df16761">
      <Terms xmlns="http://schemas.microsoft.com/office/infopath/2007/PartnerControls"/>
    </lcf76f155ced4ddcb4097134ff3c332f>
    <TaxCatchAll xmlns="ba25c575-4fed-4da1-976d-290e8fc42e0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6EA448-824D-4346-B2EF-A48E5C5227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492ae3-075e-49c3-8eae-6ea05df16761"/>
    <ds:schemaRef ds:uri="ba25c575-4fed-4da1-976d-290e8fc42e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DF7E558-007D-4F52-A354-C3A9BE8AF866}">
  <ds:schemaRefs>
    <ds:schemaRef ds:uri="http://purl.org/dc/terms/"/>
    <ds:schemaRef ds:uri="http://schemas.openxmlformats.org/package/2006/metadata/core-properties"/>
    <ds:schemaRef ds:uri="c0492ae3-075e-49c3-8eae-6ea05df16761"/>
    <ds:schemaRef ds:uri="http://www.w3.org/XML/1998/namespace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ba25c575-4fed-4da1-976d-290e8fc42e0f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F75D5F5-B47B-41B7-8C72-7B63A86498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7027</TotalTime>
  <Words>1596</Words>
  <Application>Microsoft Office PowerPoint</Application>
  <PresentationFormat>Widescreen</PresentationFormat>
  <Paragraphs>450</Paragraphs>
  <Slides>31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Nuu</vt:lpstr>
      <vt:lpstr>TDC NET Bold</vt:lpstr>
      <vt:lpstr>Nuu Light</vt:lpstr>
      <vt:lpstr>TDC NET</vt:lpstr>
      <vt:lpstr>Arial</vt:lpstr>
      <vt:lpstr>TDC NET Office</vt:lpstr>
      <vt:lpstr>TDC NET</vt:lpstr>
      <vt:lpstr>think-cell Slide</vt:lpstr>
      <vt:lpstr>Ligeløn og  løntransparens i praksis</vt:lpstr>
      <vt:lpstr>…set det meste og prøvet lidt af hvert</vt:lpstr>
      <vt:lpstr>1980 …. Det er altså  45 år siden</vt:lpstr>
      <vt:lpstr>… 140 års viden og betydning for Danmark </vt:lpstr>
      <vt:lpstr>Men stadig bedst</vt:lpstr>
      <vt:lpstr>Et selskab i automatisering, effektivisering, digitalisering ….</vt:lpstr>
      <vt:lpstr>Hvad gør det ved medarbejderne?</vt:lpstr>
      <vt:lpstr>Når SU og TR orienteres</vt:lpstr>
      <vt:lpstr>Manglende rammer og retning giver forvirring</vt:lpstr>
      <vt:lpstr>Hvad kan vi mennesker godt lide</vt:lpstr>
      <vt:lpstr>Nøglekomponenter i Frameworket </vt:lpstr>
      <vt:lpstr>Overlap i løn og trin?</vt:lpstr>
      <vt:lpstr>Tiden går….</vt:lpstr>
      <vt:lpstr>Vi tester…. Kan vi indplacere i forhold til titler?</vt:lpstr>
      <vt:lpstr>Vi prøver at indplacere i forhold til løn….</vt:lpstr>
      <vt:lpstr>PowerPoint Presentation</vt:lpstr>
      <vt:lpstr>Så så lavede vi lidt om ….</vt:lpstr>
      <vt:lpstr>Job Architecture versus Organisation Chart</vt:lpstr>
      <vt:lpstr>Faktorer er vigtige ikke organisatorisk reference</vt:lpstr>
      <vt:lpstr>Job Families &amp; Sub Families</vt:lpstr>
      <vt:lpstr>Typer &amp; Niveauer</vt:lpstr>
      <vt:lpstr>og så blev det lønregulering…</vt:lpstr>
      <vt:lpstr>Og det var rigtig godt at øve sig et år før man skulle….</vt:lpstr>
      <vt:lpstr>Hvad handler løn om?</vt:lpstr>
      <vt:lpstr>PowerPoint Presentation</vt:lpstr>
      <vt:lpstr>Gennemsigtighed forebygger mistillid &amp; udstiller forskelle</vt:lpstr>
      <vt:lpstr>De gode råd</vt:lpstr>
      <vt:lpstr>Drømme og håb </vt:lpstr>
      <vt:lpstr>Jobkort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Else-Marie Nedergaard</dc:creator>
  <cp:lastModifiedBy>Else-Marie Nedergaard</cp:lastModifiedBy>
  <cp:revision>38</cp:revision>
  <dcterms:created xsi:type="dcterms:W3CDTF">2025-08-19T13:53:15Z</dcterms:created>
  <dcterms:modified xsi:type="dcterms:W3CDTF">2025-09-10T11:05:57Z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:">
    <vt:lpwstr>omnidocs.com</vt:lpwstr>
  </property>
  <property fmtid="{D5CDD505-2E9C-101B-9397-08002B2CF9AE}" pid="3" name="ContentTypeId">
    <vt:lpwstr>0x0101008FDFB88057361F4E93011F3943A85453</vt:lpwstr>
  </property>
  <property fmtid="{D5CDD505-2E9C-101B-9397-08002B2CF9AE}" pid="4" name="MediaServiceImageTags">
    <vt:lpwstr/>
  </property>
  <property fmtid="{D5CDD505-2E9C-101B-9397-08002B2CF9AE}" pid="5" name="MSIP_Label_2e00d4f8-a933-44d7-8c4f-b6ec21062edd_Enabled">
    <vt:lpwstr>true</vt:lpwstr>
  </property>
  <property fmtid="{D5CDD505-2E9C-101B-9397-08002B2CF9AE}" pid="6" name="MSIP_Label_2e00d4f8-a933-44d7-8c4f-b6ec21062edd_SetDate">
    <vt:lpwstr>2025-09-10T10:37:59Z</vt:lpwstr>
  </property>
  <property fmtid="{D5CDD505-2E9C-101B-9397-08002B2CF9AE}" pid="7" name="MSIP_Label_2e00d4f8-a933-44d7-8c4f-b6ec21062edd_Method">
    <vt:lpwstr>Privileged</vt:lpwstr>
  </property>
  <property fmtid="{D5CDD505-2E9C-101B-9397-08002B2CF9AE}" pid="8" name="MSIP_Label_2e00d4f8-a933-44d7-8c4f-b6ec21062edd_Name">
    <vt:lpwstr>TDC-GROUP-PUBLIC</vt:lpwstr>
  </property>
  <property fmtid="{D5CDD505-2E9C-101B-9397-08002B2CF9AE}" pid="9" name="MSIP_Label_2e00d4f8-a933-44d7-8c4f-b6ec21062edd_SiteId">
    <vt:lpwstr>e8dcf6e6-3acc-4af9-9cb2-77f688cb688b</vt:lpwstr>
  </property>
  <property fmtid="{D5CDD505-2E9C-101B-9397-08002B2CF9AE}" pid="10" name="MSIP_Label_2e00d4f8-a933-44d7-8c4f-b6ec21062edd_ActionId">
    <vt:lpwstr>45cbaac1-5c3b-4200-a240-8ca55b0f249c</vt:lpwstr>
  </property>
  <property fmtid="{D5CDD505-2E9C-101B-9397-08002B2CF9AE}" pid="11" name="MSIP_Label_2e00d4f8-a933-44d7-8c4f-b6ec21062edd_ContentBits">
    <vt:lpwstr>0</vt:lpwstr>
  </property>
  <property fmtid="{D5CDD505-2E9C-101B-9397-08002B2CF9AE}" pid="12" name="MSIP_Label_2e00d4f8-a933-44d7-8c4f-b6ec21062edd_Tag">
    <vt:lpwstr>10, 0, 1, 1</vt:lpwstr>
  </property>
</Properties>
</file>