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4"/>
  </p:notesMasterIdLst>
  <p:sldIdLst>
    <p:sldId id="330" r:id="rId2"/>
    <p:sldId id="285" r:id="rId3"/>
    <p:sldId id="309" r:id="rId4"/>
    <p:sldId id="325" r:id="rId5"/>
    <p:sldId id="310" r:id="rId6"/>
    <p:sldId id="312" r:id="rId7"/>
    <p:sldId id="313" r:id="rId8"/>
    <p:sldId id="314" r:id="rId9"/>
    <p:sldId id="315" r:id="rId10"/>
    <p:sldId id="316" r:id="rId11"/>
    <p:sldId id="317" r:id="rId12"/>
    <p:sldId id="318" r:id="rId13"/>
    <p:sldId id="320" r:id="rId14"/>
    <p:sldId id="326" r:id="rId15"/>
    <p:sldId id="327" r:id="rId16"/>
    <p:sldId id="322" r:id="rId17"/>
    <p:sldId id="321" r:id="rId18"/>
    <p:sldId id="323" r:id="rId19"/>
    <p:sldId id="324" r:id="rId20"/>
    <p:sldId id="332" r:id="rId21"/>
    <p:sldId id="331" r:id="rId22"/>
    <p:sldId id="333" r:id="rId23"/>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81EF68-594F-4083-B66E-C0A8B7F2C276}" type="datetimeFigureOut">
              <a:rPr lang="da-DK" smtClean="0"/>
              <a:t>22-11-2022</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CC325E-B077-4C41-B1D9-C789B739BF5E}" type="slidenum">
              <a:rPr lang="da-DK" smtClean="0"/>
              <a:t>‹nr.›</a:t>
            </a:fld>
            <a:endParaRPr lang="da-DK"/>
          </a:p>
        </p:txBody>
      </p:sp>
    </p:spTree>
    <p:extLst>
      <p:ext uri="{BB962C8B-B14F-4D97-AF65-F5344CB8AC3E}">
        <p14:creationId xmlns:p14="http://schemas.microsoft.com/office/powerpoint/2010/main" val="2248727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08D1B9-126E-401C-990A-4425D3F0DFBF}"/>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62D88781-8BED-4A57-9253-93A00DA873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9712DA44-8DB8-41B1-838B-3289CE0C91BA}"/>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5" name="Pladsholder til sidefod 4">
            <a:extLst>
              <a:ext uri="{FF2B5EF4-FFF2-40B4-BE49-F238E27FC236}">
                <a16:creationId xmlns:a16="http://schemas.microsoft.com/office/drawing/2014/main" id="{A7D91769-2A74-4628-8366-9A1F997A453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9F26DE2-2B0D-4E76-8823-DAB6BCDA8981}"/>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3819877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B20A12-D1C6-44B9-B5AC-FC51EB966A1A}"/>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19387016-B1C4-488F-8275-B70F32ACED53}"/>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D824E2AD-600C-48CA-BCDE-BCEF7BCBC554}"/>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5" name="Pladsholder til sidefod 4">
            <a:extLst>
              <a:ext uri="{FF2B5EF4-FFF2-40B4-BE49-F238E27FC236}">
                <a16:creationId xmlns:a16="http://schemas.microsoft.com/office/drawing/2014/main" id="{86C1AB15-B985-4EE3-BE1D-7C1100EFF5E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CAF0403-A359-4ACA-A259-96EFD01966FB}"/>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3962130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3C4E03FF-762F-4FC5-BCB3-50F962864CC2}"/>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E6FEFE7B-49B7-466C-812D-E310C0FA5DD1}"/>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441C1DE-A61B-42C6-A539-4CB71F330726}"/>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5" name="Pladsholder til sidefod 4">
            <a:extLst>
              <a:ext uri="{FF2B5EF4-FFF2-40B4-BE49-F238E27FC236}">
                <a16:creationId xmlns:a16="http://schemas.microsoft.com/office/drawing/2014/main" id="{0BDECE7C-EE0A-4BC5-B5F6-D1839823E38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DEA7BB5-79BC-4CBC-BBB2-628C93047CF7}"/>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3260018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3C358-0965-4AEE-AF0A-B1238ECC3F7C}"/>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511E257-3707-4E24-8759-BBD4B7657875}"/>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C47C3A4-8F32-4D54-B17D-60D53AAE6ACA}"/>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5" name="Pladsholder til sidefod 4">
            <a:extLst>
              <a:ext uri="{FF2B5EF4-FFF2-40B4-BE49-F238E27FC236}">
                <a16:creationId xmlns:a16="http://schemas.microsoft.com/office/drawing/2014/main" id="{58C3FF63-DADA-4F0A-9C8E-2C0A6884AE6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ACDB84A-017F-4732-908B-C7C9A7C285CD}"/>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292074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7E5CF7-A67E-459F-B5BE-4537822D2F00}"/>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A9AAD77D-0A93-49B6-83CD-97C54FB8F3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FD575D14-F55A-445B-BD70-7BB522F29C66}"/>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5" name="Pladsholder til sidefod 4">
            <a:extLst>
              <a:ext uri="{FF2B5EF4-FFF2-40B4-BE49-F238E27FC236}">
                <a16:creationId xmlns:a16="http://schemas.microsoft.com/office/drawing/2014/main" id="{98BB17A0-0514-4310-B7E2-4461B1A68FF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17AB21E-7471-4EB5-B766-05AE42CAC285}"/>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1370483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8165B8-47CA-4B51-8262-7C8FCA1CBEA7}"/>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90667480-658F-4570-B47E-9C82CC1A2207}"/>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D57BFA85-17C4-4649-95BF-FA1C2A0A368C}"/>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8D63F969-8C5B-4134-BDC4-DEFCAA552F26}"/>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6" name="Pladsholder til sidefod 5">
            <a:extLst>
              <a:ext uri="{FF2B5EF4-FFF2-40B4-BE49-F238E27FC236}">
                <a16:creationId xmlns:a16="http://schemas.microsoft.com/office/drawing/2014/main" id="{6BA2AE8A-67D0-432C-A9A7-50C49633462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9AC9FF6B-5F4F-445B-994F-D306FA6A3110}"/>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3061977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F3815B-4AAD-488A-AA9E-5AE4261075E5}"/>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BE295EA-8A2C-4099-8E20-9B3EF0AD99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AF7A0665-DC03-4298-ACF4-C7963F990E22}"/>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78EF800E-354D-402C-A52F-638A33D777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3DD805FC-DD05-47BD-94FC-FFD23512E931}"/>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69DE27F5-4655-4C1F-92DD-D0E90BD40231}"/>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8" name="Pladsholder til sidefod 7">
            <a:extLst>
              <a:ext uri="{FF2B5EF4-FFF2-40B4-BE49-F238E27FC236}">
                <a16:creationId xmlns:a16="http://schemas.microsoft.com/office/drawing/2014/main" id="{81A206E8-9B98-413A-A799-D6F6D2E459DD}"/>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31E59F02-2301-4B59-8B93-A43DEE8548F8}"/>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189155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E594C1-78DF-4BB5-B0C4-FF958A1D983B}"/>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EB011391-5211-451E-92C1-9CA523323CD9}"/>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4" name="Pladsholder til sidefod 3">
            <a:extLst>
              <a:ext uri="{FF2B5EF4-FFF2-40B4-BE49-F238E27FC236}">
                <a16:creationId xmlns:a16="http://schemas.microsoft.com/office/drawing/2014/main" id="{5E604A19-2BEC-43C3-980B-90E596909463}"/>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F4435E52-4FA0-4A0A-92CE-1BAE4B77C76B}"/>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215042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44A572E1-2D45-4F8B-BB73-792D84FBC9B1}"/>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3" name="Pladsholder til sidefod 2">
            <a:extLst>
              <a:ext uri="{FF2B5EF4-FFF2-40B4-BE49-F238E27FC236}">
                <a16:creationId xmlns:a16="http://schemas.microsoft.com/office/drawing/2014/main" id="{1AC345C8-377D-4E7A-B4FD-3EEAD47544CD}"/>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DDD4392E-86FB-4B2D-A4AE-5F2742A3A8E5}"/>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1982816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83731C-F9AF-4BB7-9B36-53E5A2F02331}"/>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6FDF805-4EFD-4465-BCC2-98A335C737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3F03B381-DA6B-4F72-8B78-EA87AB4EDE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7178B916-AC2A-4CF3-9125-3B344B079905}"/>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6" name="Pladsholder til sidefod 5">
            <a:extLst>
              <a:ext uri="{FF2B5EF4-FFF2-40B4-BE49-F238E27FC236}">
                <a16:creationId xmlns:a16="http://schemas.microsoft.com/office/drawing/2014/main" id="{85261EC0-B9F4-464E-88D0-88052412293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6976749B-331A-43DC-A0B3-8D334387697E}"/>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2079467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76C9E3-6FF4-4BCC-BB04-E970A6E8D431}"/>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1E81B3FD-997F-42E1-AFCC-A3985377B7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D3DD0850-666A-4000-B52D-56D45B181B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A57C0303-B233-4F9D-B700-73BD489AFB71}"/>
              </a:ext>
            </a:extLst>
          </p:cNvPr>
          <p:cNvSpPr>
            <a:spLocks noGrp="1"/>
          </p:cNvSpPr>
          <p:nvPr>
            <p:ph type="dt" sz="half" idx="10"/>
          </p:nvPr>
        </p:nvSpPr>
        <p:spPr/>
        <p:txBody>
          <a:bodyPr/>
          <a:lstStyle/>
          <a:p>
            <a:fld id="{035987DD-60F7-4577-9BB6-997F7D69E94A}" type="datetimeFigureOut">
              <a:rPr lang="da-DK" smtClean="0"/>
              <a:t>22-11-2022</a:t>
            </a:fld>
            <a:endParaRPr lang="da-DK"/>
          </a:p>
        </p:txBody>
      </p:sp>
      <p:sp>
        <p:nvSpPr>
          <p:cNvPr id="6" name="Pladsholder til sidefod 5">
            <a:extLst>
              <a:ext uri="{FF2B5EF4-FFF2-40B4-BE49-F238E27FC236}">
                <a16:creationId xmlns:a16="http://schemas.microsoft.com/office/drawing/2014/main" id="{61D9CDC3-30B0-46E6-B8B8-35B75E6AAF6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9347FD4-E38B-4C96-95AD-FB8E71236D84}"/>
              </a:ext>
            </a:extLst>
          </p:cNvPr>
          <p:cNvSpPr>
            <a:spLocks noGrp="1"/>
          </p:cNvSpPr>
          <p:nvPr>
            <p:ph type="sldNum" sz="quarter" idx="12"/>
          </p:nvPr>
        </p:nvSpPr>
        <p:spPr/>
        <p:txBody>
          <a:bodyPr/>
          <a:lstStyle/>
          <a:p>
            <a:fld id="{21FBA327-007E-4F6B-808C-2877E9FA5B00}" type="slidenum">
              <a:rPr lang="da-DK" smtClean="0"/>
              <a:t>‹nr.›</a:t>
            </a:fld>
            <a:endParaRPr lang="da-DK"/>
          </a:p>
        </p:txBody>
      </p:sp>
    </p:spTree>
    <p:extLst>
      <p:ext uri="{BB962C8B-B14F-4D97-AF65-F5344CB8AC3E}">
        <p14:creationId xmlns:p14="http://schemas.microsoft.com/office/powerpoint/2010/main" val="3193051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45A89FA7-AAB6-433D-BF11-E78D25C77A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EC079A2-2F5F-443F-9C7A-72719E0334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9BE9587-FFCB-4558-8CA7-5AC804B11E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5987DD-60F7-4577-9BB6-997F7D69E94A}" type="datetimeFigureOut">
              <a:rPr lang="da-DK" smtClean="0"/>
              <a:t>22-11-2022</a:t>
            </a:fld>
            <a:endParaRPr lang="da-DK"/>
          </a:p>
        </p:txBody>
      </p:sp>
      <p:sp>
        <p:nvSpPr>
          <p:cNvPr id="5" name="Pladsholder til sidefod 4">
            <a:extLst>
              <a:ext uri="{FF2B5EF4-FFF2-40B4-BE49-F238E27FC236}">
                <a16:creationId xmlns:a16="http://schemas.microsoft.com/office/drawing/2014/main" id="{8611D5C5-12AF-498C-9AFE-92DE750873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C0FB0CF6-1DE4-46FD-9720-0CB5207734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FBA327-007E-4F6B-808C-2877E9FA5B00}" type="slidenum">
              <a:rPr lang="da-DK" smtClean="0"/>
              <a:t>‹nr.›</a:t>
            </a:fld>
            <a:endParaRPr lang="da-DK"/>
          </a:p>
        </p:txBody>
      </p:sp>
    </p:spTree>
    <p:extLst>
      <p:ext uri="{BB962C8B-B14F-4D97-AF65-F5344CB8AC3E}">
        <p14:creationId xmlns:p14="http://schemas.microsoft.com/office/powerpoint/2010/main" val="256744847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BDD5C7-92B3-4DF6-A8B0-76F8DDFFE119}"/>
              </a:ext>
            </a:extLst>
          </p:cNvPr>
          <p:cNvSpPr>
            <a:spLocks noGrp="1"/>
          </p:cNvSpPr>
          <p:nvPr>
            <p:ph type="title"/>
          </p:nvPr>
        </p:nvSpPr>
        <p:spPr>
          <a:xfrm>
            <a:off x="838200" y="609600"/>
            <a:ext cx="3739341" cy="1330839"/>
          </a:xfrm>
        </p:spPr>
        <p:txBody>
          <a:bodyPr>
            <a:normAutofit/>
          </a:bodyPr>
          <a:lstStyle/>
          <a:p>
            <a:endParaRPr lang="da-DK"/>
          </a:p>
        </p:txBody>
      </p:sp>
      <p:sp>
        <p:nvSpPr>
          <p:cNvPr id="8" name="Content Placeholder 7">
            <a:extLst>
              <a:ext uri="{FF2B5EF4-FFF2-40B4-BE49-F238E27FC236}">
                <a16:creationId xmlns:a16="http://schemas.microsoft.com/office/drawing/2014/main" id="{906C9764-4EBB-7642-E4F1-766CB667DB1D}"/>
              </a:ext>
            </a:extLst>
          </p:cNvPr>
          <p:cNvSpPr>
            <a:spLocks noGrp="1"/>
          </p:cNvSpPr>
          <p:nvPr>
            <p:ph idx="1"/>
          </p:nvPr>
        </p:nvSpPr>
        <p:spPr>
          <a:xfrm>
            <a:off x="862366" y="2194102"/>
            <a:ext cx="3427001" cy="3908586"/>
          </a:xfrm>
        </p:spPr>
        <p:txBody>
          <a:bodyPr>
            <a:normAutofit/>
          </a:bodyPr>
          <a:lstStyle/>
          <a:p>
            <a:endParaRPr lang="en-US" sz="2000"/>
          </a:p>
        </p:txBody>
      </p:sp>
      <p:pic>
        <p:nvPicPr>
          <p:cNvPr id="4" name="Pladsholder til indhold 3">
            <a:extLst>
              <a:ext uri="{FF2B5EF4-FFF2-40B4-BE49-F238E27FC236}">
                <a16:creationId xmlns:a16="http://schemas.microsoft.com/office/drawing/2014/main" id="{54D20177-E783-46A2-A8DA-1ED76B018FDB}"/>
              </a:ext>
            </a:extLst>
          </p:cNvPr>
          <p:cNvPicPr>
            <a:picLocks noChangeAspect="1"/>
          </p:cNvPicPr>
          <p:nvPr/>
        </p:nvPicPr>
        <p:blipFill>
          <a:blip r:embed="rId2"/>
          <a:stretch>
            <a:fillRect/>
          </a:stretch>
        </p:blipFill>
        <p:spPr>
          <a:xfrm>
            <a:off x="3720308" y="544779"/>
            <a:ext cx="4182327" cy="5557909"/>
          </a:xfrm>
          <a:prstGeom prst="rect">
            <a:avLst/>
          </a:prstGeom>
        </p:spPr>
      </p:pic>
    </p:spTree>
    <p:extLst>
      <p:ext uri="{BB962C8B-B14F-4D97-AF65-F5344CB8AC3E}">
        <p14:creationId xmlns:p14="http://schemas.microsoft.com/office/powerpoint/2010/main" val="4261481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660400" y="365125"/>
            <a:ext cx="10693400" cy="1325563"/>
          </a:xfrm>
        </p:spPr>
        <p:txBody>
          <a:bodyPr>
            <a:normAutofit fontScale="90000"/>
          </a:bodyPr>
          <a:lstStyle/>
          <a:p>
            <a:br>
              <a:rPr lang="da-DK" sz="4400" b="1" i="1" dirty="0">
                <a:effectLst/>
                <a:latin typeface="Times New Roman" panose="02020603050405020304" pitchFamily="18" charset="0"/>
                <a:ea typeface="Times New Roman" panose="02020603050405020304" pitchFamily="18" charset="0"/>
                <a:cs typeface="Times New Roman" panose="02020603050405020304" pitchFamily="18" charset="0"/>
              </a:rPr>
            </a:br>
            <a:r>
              <a:rPr lang="da-DK" sz="4400" dirty="0">
                <a:effectLst/>
                <a:latin typeface="Calibri" panose="020F0502020204030204" pitchFamily="34" charset="0"/>
                <a:ea typeface="Times New Roman" panose="02020603050405020304" pitchFamily="18" charset="0"/>
                <a:cs typeface="Times New Roman" panose="02020603050405020304" pitchFamily="18" charset="0"/>
              </a:rPr>
              <a:t>Præmisser i U 2016.534 H:</a:t>
            </a:r>
            <a:br>
              <a:rPr lang="da-DK" sz="4400" dirty="0">
                <a:effectLst/>
                <a:latin typeface="Calibri" panose="020F0502020204030204" pitchFamily="34" charset="0"/>
                <a:ea typeface="Times New Roman" panose="02020603050405020304" pitchFamily="18" charset="0"/>
                <a:cs typeface="Times New Roman" panose="02020603050405020304" pitchFamily="18" charset="0"/>
              </a:rPr>
            </a:br>
            <a:br>
              <a:rPr lang="da-DK" dirty="0"/>
            </a:br>
            <a:endParaRPr lang="da-DK"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660400" y="883920"/>
            <a:ext cx="11186160" cy="5064443"/>
          </a:xfrm>
        </p:spPr>
        <p:txBody>
          <a:bodyPr>
            <a:normAutofit fontScale="62500" lnSpcReduction="20000"/>
          </a:bodyPr>
          <a:lstStyle/>
          <a:p>
            <a:endParaRPr lang="da-DK"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sz="23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da-DK" sz="3200" b="1" dirty="0">
                <a:latin typeface="Calibri" panose="020F0502020204030204" pitchFamily="34" charset="0"/>
                <a:cs typeface="Times New Roman" panose="02020603050405020304" pitchFamily="18" charset="0"/>
              </a:rPr>
              <a:t>Sø- og Handelsretten:</a:t>
            </a:r>
          </a:p>
          <a:p>
            <a:pPr marL="0" indent="0">
              <a:buNone/>
            </a:pPr>
            <a:r>
              <a:rPr lang="da-DK" sz="3200" dirty="0">
                <a:latin typeface="Calibri" panose="020F0502020204030204" pitchFamily="34" charset="0"/>
                <a:cs typeface="Times New Roman" panose="02020603050405020304" pitchFamily="18" charset="0"/>
              </a:rPr>
              <a:t>”Da sagsøgeren ikke har gjort gældende, at Tingstrøm skal betale godtgørelse, såfremt virksomhedsoverdragelsesloven ikke finder anvendelse, vil begge de sagsøgte være at frifinde”. </a:t>
            </a:r>
          </a:p>
          <a:p>
            <a:pPr marL="0" indent="0">
              <a:buNone/>
            </a:pPr>
            <a:endParaRPr lang="da-DK" sz="2900" b="1" dirty="0">
              <a:latin typeface="Calibri" panose="020F0502020204030204" pitchFamily="34" charset="0"/>
              <a:cs typeface="Times New Roman" panose="02020603050405020304" pitchFamily="18" charset="0"/>
            </a:endParaRPr>
          </a:p>
          <a:p>
            <a:pPr marL="0" indent="0">
              <a:lnSpc>
                <a:spcPct val="107000"/>
              </a:lnSpc>
              <a:spcAft>
                <a:spcPts val="800"/>
              </a:spcAft>
              <a:buNone/>
            </a:pPr>
            <a:r>
              <a:rPr lang="da-DK" sz="3200" b="1" dirty="0">
                <a:latin typeface="Calibri" panose="020F0502020204030204" pitchFamily="34" charset="0"/>
                <a:cs typeface="Times New Roman" panose="02020603050405020304" pitchFamily="18" charset="0"/>
              </a:rPr>
              <a:t>Højesteret:</a:t>
            </a:r>
          </a:p>
          <a:p>
            <a:pPr marL="0" indent="0">
              <a:lnSpc>
                <a:spcPct val="107000"/>
              </a:lnSpc>
              <a:spcAft>
                <a:spcPts val="800"/>
              </a:spcAft>
              <a:buNone/>
            </a:pPr>
            <a:r>
              <a:rPr lang="da-DK" sz="3200" dirty="0">
                <a:latin typeface="Calibri" panose="020F0502020204030204" pitchFamily="34" charset="0"/>
                <a:cs typeface="Times New Roman" panose="02020603050405020304" pitchFamily="18" charset="0"/>
              </a:rPr>
              <a:t>”Det følger af det foran anførte, at opsigelsen af A ikke er sket i strid med virksomhedsoverdragelsesloven, og Højesteret stadfæster derfor dommen.</a:t>
            </a:r>
          </a:p>
          <a:p>
            <a:pPr marL="0" indent="0">
              <a:lnSpc>
                <a:spcPct val="107000"/>
              </a:lnSpc>
              <a:spcAft>
                <a:spcPts val="800"/>
              </a:spcAft>
              <a:buNone/>
            </a:pPr>
            <a:r>
              <a:rPr lang="da-DK" sz="3200" dirty="0">
                <a:latin typeface="Calibri" panose="020F0502020204030204" pitchFamily="34" charset="0"/>
                <a:cs typeface="Times New Roman" panose="02020603050405020304" pitchFamily="18" charset="0"/>
              </a:rPr>
              <a:t>Det herefter ikke blev aktuelt at tage stilling til, om § 4, stk. 3, i hovedaftalen mellem DA og LO giver hjemmel til at tilkende en godtgørelse i et tilfælde som det foreliggende, hvor den ansatte ikke fratræder efter arbejdsgiverens opsigelse, men vælger at fortsætte i virksomheden på forringede vilkår. </a:t>
            </a:r>
          </a:p>
          <a:p>
            <a:pPr marL="0" indent="0">
              <a:lnSpc>
                <a:spcPct val="107000"/>
              </a:lnSpc>
              <a:spcAft>
                <a:spcPts val="800"/>
              </a:spcAft>
              <a:buNone/>
            </a:pPr>
            <a:r>
              <a:rPr lang="da-DK" sz="3200" dirty="0">
                <a:latin typeface="Calibri" panose="020F0502020204030204" pitchFamily="34" charset="0"/>
                <a:cs typeface="Times New Roman" panose="02020603050405020304" pitchFamily="18" charset="0"/>
              </a:rPr>
              <a:t>Højesteret tilføjede, at afgørelsen af dette spørgsmål beror på en fortolkning af hovedaftalen, der som udgangspunkt henhører under Arbejdsretten, jf. arbejdsretslovens § 9, stk. 1, sammenholdt med § 11.” </a:t>
            </a:r>
          </a:p>
          <a:p>
            <a:pPr marL="0" indent="0">
              <a:lnSpc>
                <a:spcPct val="107000"/>
              </a:lnSpc>
              <a:spcAft>
                <a:spcPts val="800"/>
              </a:spcAft>
              <a:buNone/>
            </a:pPr>
            <a:endParaRPr lang="da-DK" sz="2400" dirty="0">
              <a:latin typeface="Calibri" panose="020F0502020204030204" pitchFamily="34" charset="0"/>
              <a:cs typeface="Times New Roman" panose="02020603050405020304" pitchFamily="18" charset="0"/>
            </a:endParaRPr>
          </a:p>
          <a:p>
            <a:endParaRPr lang="da-DK" sz="2400" dirty="0">
              <a:latin typeface="Calibri" panose="020F0502020204030204" pitchFamily="34" charset="0"/>
              <a:cs typeface="Times New Roman" panose="02020603050405020304" pitchFamily="18" charset="0"/>
            </a:endParaRPr>
          </a:p>
        </p:txBody>
      </p:sp>
      <p:pic>
        <p:nvPicPr>
          <p:cNvPr id="4" name="Billede 3">
            <a:extLst>
              <a:ext uri="{FF2B5EF4-FFF2-40B4-BE49-F238E27FC236}">
                <a16:creationId xmlns:a16="http://schemas.microsoft.com/office/drawing/2014/main" id="{E61443E5-D217-4B15-B799-07ED96785BC2}"/>
              </a:ext>
            </a:extLst>
          </p:cNvPr>
          <p:cNvPicPr>
            <a:picLocks noChangeAspect="1"/>
          </p:cNvPicPr>
          <p:nvPr/>
        </p:nvPicPr>
        <p:blipFill>
          <a:blip r:embed="rId2"/>
          <a:stretch>
            <a:fillRect/>
          </a:stretch>
        </p:blipFill>
        <p:spPr>
          <a:xfrm>
            <a:off x="762000" y="5851122"/>
            <a:ext cx="1286367" cy="499915"/>
          </a:xfrm>
          <a:prstGeom prst="rect">
            <a:avLst/>
          </a:prstGeom>
        </p:spPr>
      </p:pic>
      <p:pic>
        <p:nvPicPr>
          <p:cNvPr id="5" name="Billede 4">
            <a:extLst>
              <a:ext uri="{FF2B5EF4-FFF2-40B4-BE49-F238E27FC236}">
                <a16:creationId xmlns:a16="http://schemas.microsoft.com/office/drawing/2014/main" id="{712DFD99-D472-4449-844E-8B6105FCA7B6}"/>
              </a:ext>
            </a:extLst>
          </p:cNvPr>
          <p:cNvPicPr>
            <a:picLocks noChangeAspect="1"/>
          </p:cNvPicPr>
          <p:nvPr/>
        </p:nvPicPr>
        <p:blipFill>
          <a:blip r:embed="rId3"/>
          <a:stretch>
            <a:fillRect/>
          </a:stretch>
        </p:blipFill>
        <p:spPr>
          <a:xfrm>
            <a:off x="4047239" y="5732359"/>
            <a:ext cx="824095" cy="734068"/>
          </a:xfrm>
          <a:prstGeom prst="rect">
            <a:avLst/>
          </a:prstGeom>
        </p:spPr>
      </p:pic>
    </p:spTree>
    <p:extLst>
      <p:ext uri="{BB962C8B-B14F-4D97-AF65-F5344CB8AC3E}">
        <p14:creationId xmlns:p14="http://schemas.microsoft.com/office/powerpoint/2010/main" val="408535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341068" y="487680"/>
            <a:ext cx="7437120" cy="1330840"/>
          </a:xfrm>
        </p:spPr>
        <p:txBody>
          <a:bodyPr>
            <a:normAutofit fontScale="90000"/>
          </a:bodyPr>
          <a:lstStyle/>
          <a:p>
            <a:br>
              <a:rPr lang="da-DK" sz="4100" dirty="0"/>
            </a:br>
            <a:r>
              <a:rPr lang="da-DK" sz="4100" dirty="0">
                <a:effectLst/>
                <a:latin typeface="Calibri" panose="020F0502020204030204" pitchFamily="34" charset="0"/>
                <a:ea typeface="Times New Roman" panose="02020603050405020304" pitchFamily="18" charset="0"/>
                <a:cs typeface="Times New Roman" panose="02020603050405020304" pitchFamily="18" charset="0"/>
              </a:rPr>
              <a:t>Fra Per Jacobsen Kollektiv Arbejdsret, 5. udgave (1994) s. 34</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br>
            <a:endParaRPr lang="da-DK" sz="1800"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432508" y="1767558"/>
            <a:ext cx="7345680" cy="4446607"/>
          </a:xfrm>
        </p:spPr>
        <p:txBody>
          <a:bodyPr>
            <a:normAutofit fontScale="92500" lnSpcReduction="20000"/>
          </a:bodyPr>
          <a:lstStyle/>
          <a:p>
            <a:pPr lvl="2"/>
            <a:endParaRPr lang="da-DK" sz="1400" dirty="0">
              <a:effectLst/>
              <a:latin typeface="Calibri" panose="020F0502020204030204" pitchFamily="34" charset="0"/>
              <a:ea typeface="Times New Roman" panose="02020603050405020304" pitchFamily="18" charset="0"/>
              <a:cs typeface="Times New Roman" panose="02020603050405020304" pitchFamily="18" charset="0"/>
            </a:endParaRPr>
          </a:p>
          <a:p>
            <a:pPr lvl="3"/>
            <a:endParaRPr lang="da-DK" sz="1100" dirty="0">
              <a:latin typeface="Calibri" panose="020F0502020204030204" pitchFamily="34" charset="0"/>
              <a:ea typeface="Times New Roman" panose="02020603050405020304" pitchFamily="18" charset="0"/>
              <a:cs typeface="Times New Roman" panose="02020603050405020304" pitchFamily="18" charset="0"/>
            </a:endParaRPr>
          </a:p>
          <a:p>
            <a:pPr marL="0" indent="0">
              <a:spcAft>
                <a:spcPts val="800"/>
              </a:spcAft>
              <a:buNone/>
            </a:pPr>
            <a:r>
              <a:rPr lang="da-DK" sz="3200" dirty="0">
                <a:effectLst/>
                <a:latin typeface="Calibri" panose="020F0502020204030204" pitchFamily="34" charset="0"/>
                <a:ea typeface="Times New Roman" panose="02020603050405020304" pitchFamily="18" charset="0"/>
                <a:cs typeface="Times New Roman" panose="02020603050405020304" pitchFamily="18" charset="0"/>
              </a:rPr>
              <a:t>Kollektiv (</a:t>
            </a:r>
            <a:r>
              <a:rPr lang="da-DK" sz="3200" dirty="0" err="1">
                <a:effectLst/>
                <a:latin typeface="Calibri" panose="020F0502020204030204" pitchFamily="34" charset="0"/>
                <a:ea typeface="Times New Roman" panose="02020603050405020304" pitchFamily="18" charset="0"/>
                <a:cs typeface="Times New Roman" panose="02020603050405020304" pitchFamily="18" charset="0"/>
              </a:rPr>
              <a:t>arbejds</a:t>
            </a:r>
            <a:r>
              <a:rPr lang="da-DK" sz="3200" dirty="0">
                <a:effectLst/>
                <a:latin typeface="Calibri" panose="020F0502020204030204" pitchFamily="34" charset="0"/>
                <a:ea typeface="Times New Roman" panose="02020603050405020304" pitchFamily="18" charset="0"/>
                <a:cs typeface="Times New Roman" panose="02020603050405020304" pitchFamily="18" charset="0"/>
              </a:rPr>
              <a:t>)overenskomst definition:</a:t>
            </a:r>
          </a:p>
          <a:p>
            <a:pPr marL="0" indent="0">
              <a:spcAft>
                <a:spcPts val="800"/>
              </a:spcAft>
              <a:buNone/>
            </a:pPr>
            <a:r>
              <a:rPr lang="da-DK" sz="3200" i="1" dirty="0">
                <a:effectLst/>
                <a:latin typeface="Calibri" panose="020F0502020204030204" pitchFamily="34" charset="0"/>
                <a:ea typeface="Times New Roman" panose="02020603050405020304" pitchFamily="18" charset="0"/>
                <a:cs typeface="Times New Roman" panose="02020603050405020304" pitchFamily="18" charset="0"/>
              </a:rPr>
              <a:t>En aftale indgået mellem på den ene side en organisation af lønmodtagere og på den anden side en organisation af arbejdsgivere eller en enkelt arbejdsgiver (virksomhed) </a:t>
            </a:r>
            <a:r>
              <a:rPr lang="da-DK" sz="3200" b="1" i="1" dirty="0">
                <a:effectLst/>
                <a:latin typeface="Calibri" panose="020F0502020204030204" pitchFamily="34" charset="0"/>
                <a:ea typeface="Times New Roman" panose="02020603050405020304" pitchFamily="18" charset="0"/>
                <a:cs typeface="Times New Roman" panose="02020603050405020304" pitchFamily="18" charset="0"/>
              </a:rPr>
              <a:t>om de løn- og arbejdsvilkår, der skal finde anvendelse i forholdet mellem den enkelte lønmodtager og arbejdsgiver</a:t>
            </a:r>
            <a:r>
              <a:rPr lang="da-DK" sz="3200" i="1" dirty="0">
                <a:effectLst/>
                <a:latin typeface="Calibri" panose="020F0502020204030204" pitchFamily="34" charset="0"/>
                <a:ea typeface="Times New Roman" panose="02020603050405020304" pitchFamily="18" charset="0"/>
                <a:cs typeface="Times New Roman" panose="02020603050405020304" pitchFamily="18" charset="0"/>
              </a:rPr>
              <a:t>, samt om forholdet i øvrigt mellem lønmodtagere og arbejdsgivere, herunder disses organisationer.</a:t>
            </a:r>
          </a:p>
          <a:p>
            <a:pPr marL="0" indent="0">
              <a:spcAft>
                <a:spcPts val="800"/>
              </a:spcAft>
              <a:buNone/>
            </a:pPr>
            <a:endParaRPr lang="da-DK" sz="1700" dirty="0">
              <a:latin typeface="Calibri" panose="020F0502020204030204" pitchFamily="34" charset="0"/>
              <a:cs typeface="Times New Roman" panose="02020603050405020304" pitchFamily="18" charset="0"/>
            </a:endParaRPr>
          </a:p>
          <a:p>
            <a:endParaRPr lang="da-DK" sz="1700" dirty="0">
              <a:latin typeface="Calibri" panose="020F0502020204030204" pitchFamily="34" charset="0"/>
              <a:cs typeface="Times New Roman" panose="02020603050405020304" pitchFamily="18" charset="0"/>
            </a:endParaRPr>
          </a:p>
        </p:txBody>
      </p:sp>
      <p:pic>
        <p:nvPicPr>
          <p:cNvPr id="4" name="Billede 3">
            <a:extLst>
              <a:ext uri="{FF2B5EF4-FFF2-40B4-BE49-F238E27FC236}">
                <a16:creationId xmlns:a16="http://schemas.microsoft.com/office/drawing/2014/main" id="{EE01B279-0F47-4156-802C-E3AE0E540022}"/>
              </a:ext>
            </a:extLst>
          </p:cNvPr>
          <p:cNvPicPr>
            <a:picLocks noChangeAspect="1"/>
          </p:cNvPicPr>
          <p:nvPr/>
        </p:nvPicPr>
        <p:blipFill>
          <a:blip r:embed="rId2"/>
          <a:stretch>
            <a:fillRect/>
          </a:stretch>
        </p:blipFill>
        <p:spPr>
          <a:xfrm>
            <a:off x="8411106" y="1205696"/>
            <a:ext cx="2501216" cy="4446607"/>
          </a:xfrm>
          <a:prstGeom prst="rect">
            <a:avLst/>
          </a:prstGeom>
        </p:spPr>
      </p:pic>
    </p:spTree>
    <p:extLst>
      <p:ext uri="{BB962C8B-B14F-4D97-AF65-F5344CB8AC3E}">
        <p14:creationId xmlns:p14="http://schemas.microsoft.com/office/powerpoint/2010/main" val="216736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924122" y="605273"/>
            <a:ext cx="9392421" cy="1330841"/>
          </a:xfrm>
        </p:spPr>
        <p:txBody>
          <a:bodyPr>
            <a:normAutofit fontScale="90000"/>
          </a:bodyPr>
          <a:lstStyle/>
          <a:p>
            <a:br>
              <a:rPr lang="da-DK" sz="2100" b="1" i="1" dirty="0">
                <a:latin typeface="Times New Roman" panose="02020603050405020304" pitchFamily="18" charset="0"/>
                <a:ea typeface="Times New Roman" panose="02020603050405020304" pitchFamily="18" charset="0"/>
              </a:rPr>
            </a:br>
            <a:r>
              <a:rPr lang="da-DK" sz="4100" dirty="0">
                <a:latin typeface="Calibri" panose="020F0502020204030204" pitchFamily="34" charset="0"/>
                <a:cs typeface="Times New Roman" panose="02020603050405020304" pitchFamily="18" charset="0"/>
              </a:rPr>
              <a:t>Lov om den faste Voldgiftsret § 5 B</a:t>
            </a:r>
            <a:br>
              <a:rPr lang="da-DK" sz="4100" dirty="0">
                <a:effectLst/>
                <a:latin typeface="Calibri" panose="020F0502020204030204" pitchFamily="34" charset="0"/>
                <a:ea typeface="Times New Roman" panose="02020603050405020304" pitchFamily="18" charset="0"/>
                <a:cs typeface="Times New Roman" panose="02020603050405020304" pitchFamily="18" charset="0"/>
              </a:rPr>
            </a:br>
            <a:br>
              <a:rPr lang="da-DK" sz="4100" dirty="0"/>
            </a:br>
            <a:endParaRPr lang="da-DK" sz="4100"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924122" y="1212245"/>
            <a:ext cx="8954984" cy="3917773"/>
          </a:xfrm>
        </p:spPr>
        <p:txBody>
          <a:bodyPr>
            <a:normAutofit/>
          </a:bodyPr>
          <a:lstStyle/>
          <a:p>
            <a:endParaRPr lang="da-DK"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spcAft>
                <a:spcPts val="800"/>
              </a:spcAft>
              <a:buNone/>
            </a:pPr>
            <a:r>
              <a:rPr lang="da-DK" sz="2400" dirty="0">
                <a:effectLst/>
                <a:latin typeface="Calibri" panose="020F0502020204030204" pitchFamily="34" charset="0"/>
                <a:ea typeface="Times New Roman" panose="02020603050405020304" pitchFamily="18" charset="0"/>
                <a:cs typeface="Times New Roman" panose="02020603050405020304" pitchFamily="18" charset="0"/>
              </a:rPr>
              <a:t>Hvor der haves Ret til </a:t>
            </a:r>
            <a:r>
              <a:rPr lang="da-DK" sz="2400" dirty="0" err="1">
                <a:effectLst/>
                <a:latin typeface="Calibri" panose="020F0502020204030204" pitchFamily="34" charset="0"/>
                <a:ea typeface="Times New Roman" panose="02020603050405020304" pitchFamily="18" charset="0"/>
                <a:cs typeface="Times New Roman" panose="02020603050405020304" pitchFamily="18" charset="0"/>
              </a:rPr>
              <a:t>Søgsmaal</a:t>
            </a:r>
            <a:r>
              <a:rPr lang="da-DK" sz="2400" dirty="0">
                <a:effectLst/>
                <a:latin typeface="Calibri" panose="020F0502020204030204" pitchFamily="34" charset="0"/>
                <a:ea typeface="Times New Roman" panose="02020603050405020304" pitchFamily="18" charset="0"/>
                <a:cs typeface="Times New Roman" panose="02020603050405020304" pitchFamily="18" charset="0"/>
              </a:rPr>
              <a:t> ved [de faste Voldgiftsret], er </a:t>
            </a:r>
            <a:r>
              <a:rPr lang="da-DK" sz="2400" dirty="0" err="1">
                <a:effectLst/>
                <a:latin typeface="Calibri" panose="020F0502020204030204" pitchFamily="34" charset="0"/>
                <a:ea typeface="Times New Roman" panose="02020603050405020304" pitchFamily="18" charset="0"/>
                <a:cs typeface="Times New Roman" panose="02020603050405020304" pitchFamily="18" charset="0"/>
              </a:rPr>
              <a:t>Søgsmaal</a:t>
            </a:r>
            <a:r>
              <a:rPr lang="da-DK" sz="2400" dirty="0">
                <a:effectLst/>
                <a:latin typeface="Calibri" panose="020F0502020204030204" pitchFamily="34" charset="0"/>
                <a:ea typeface="Times New Roman" panose="02020603050405020304" pitchFamily="18" charset="0"/>
                <a:cs typeface="Times New Roman" panose="02020603050405020304" pitchFamily="18" charset="0"/>
              </a:rPr>
              <a:t> ved de almindelige Domstole </a:t>
            </a:r>
            <a:r>
              <a:rPr lang="da-DK" sz="2400" dirty="0" err="1">
                <a:effectLst/>
                <a:latin typeface="Calibri" panose="020F0502020204030204" pitchFamily="34" charset="0"/>
                <a:ea typeface="Times New Roman" panose="02020603050405020304" pitchFamily="18" charset="0"/>
                <a:cs typeface="Times New Roman" panose="02020603050405020304" pitchFamily="18" charset="0"/>
              </a:rPr>
              <a:t>afskaaret</a:t>
            </a:r>
            <a:r>
              <a:rPr lang="da-DK" sz="2400" dirty="0">
                <a:effectLst/>
                <a:latin typeface="Calibri" panose="020F0502020204030204" pitchFamily="34" charset="0"/>
                <a:ea typeface="Times New Roman" panose="02020603050405020304" pitchFamily="18" charset="0"/>
                <a:cs typeface="Times New Roman" panose="02020603050405020304" pitchFamily="18" charset="0"/>
              </a:rPr>
              <a:t>, dog er den enkelte Arbejder ikke dermed </a:t>
            </a:r>
            <a:r>
              <a:rPr lang="da-DK" sz="2400" dirty="0" err="1">
                <a:effectLst/>
                <a:latin typeface="Calibri" panose="020F0502020204030204" pitchFamily="34" charset="0"/>
                <a:ea typeface="Times New Roman" panose="02020603050405020304" pitchFamily="18" charset="0"/>
                <a:cs typeface="Times New Roman" panose="02020603050405020304" pitchFamily="18" charset="0"/>
              </a:rPr>
              <a:t>afskaaret</a:t>
            </a:r>
            <a:r>
              <a:rPr lang="da-DK" sz="2400" dirty="0">
                <a:effectLst/>
                <a:latin typeface="Calibri" panose="020F0502020204030204" pitchFamily="34" charset="0"/>
                <a:ea typeface="Times New Roman" panose="02020603050405020304" pitchFamily="18" charset="0"/>
                <a:cs typeface="Times New Roman" panose="02020603050405020304" pitchFamily="18" charset="0"/>
              </a:rPr>
              <a:t> fra ved disse at søge sig tilgodehavende Arbejdsløn tilkendt, medmindre Organisationen under </a:t>
            </a:r>
            <a:r>
              <a:rPr lang="da-DK" sz="2400" dirty="0" err="1">
                <a:effectLst/>
                <a:latin typeface="Calibri" panose="020F0502020204030204" pitchFamily="34" charset="0"/>
                <a:ea typeface="Times New Roman" panose="02020603050405020304" pitchFamily="18" charset="0"/>
                <a:cs typeface="Times New Roman" panose="02020603050405020304" pitchFamily="18" charset="0"/>
              </a:rPr>
              <a:t>Søgsmaalet</a:t>
            </a:r>
            <a:r>
              <a:rPr lang="da-DK" sz="2400" dirty="0">
                <a:effectLst/>
                <a:latin typeface="Calibri" panose="020F0502020204030204" pitchFamily="34" charset="0"/>
                <a:ea typeface="Times New Roman" panose="02020603050405020304" pitchFamily="18" charset="0"/>
                <a:cs typeface="Times New Roman" panose="02020603050405020304" pitchFamily="18" charset="0"/>
              </a:rPr>
              <a:t> ved Voldgiftsretten har frafaldet en </a:t>
            </a:r>
            <a:r>
              <a:rPr lang="da-DK" sz="2400" dirty="0" err="1">
                <a:effectLst/>
                <a:latin typeface="Calibri" panose="020F0502020204030204" pitchFamily="34" charset="0"/>
                <a:ea typeface="Times New Roman" panose="02020603050405020304" pitchFamily="18" charset="0"/>
                <a:cs typeface="Times New Roman" panose="02020603050405020304" pitchFamily="18" charset="0"/>
              </a:rPr>
              <a:t>saadan</a:t>
            </a:r>
            <a:r>
              <a:rPr lang="da-DK" sz="2400" dirty="0">
                <a:effectLst/>
                <a:latin typeface="Calibri" panose="020F0502020204030204" pitchFamily="34" charset="0"/>
                <a:ea typeface="Times New Roman" panose="02020603050405020304" pitchFamily="18" charset="0"/>
                <a:cs typeface="Times New Roman" panose="02020603050405020304" pitchFamily="18" charset="0"/>
              </a:rPr>
              <a:t> Ret på Arbejderens Vegne.</a:t>
            </a:r>
          </a:p>
        </p:txBody>
      </p:sp>
      <p:pic>
        <p:nvPicPr>
          <p:cNvPr id="5" name="Billede 4">
            <a:extLst>
              <a:ext uri="{FF2B5EF4-FFF2-40B4-BE49-F238E27FC236}">
                <a16:creationId xmlns:a16="http://schemas.microsoft.com/office/drawing/2014/main" id="{EBCCF599-9F0B-4D3F-8999-F5CC17A2CD86}"/>
              </a:ext>
            </a:extLst>
          </p:cNvPr>
          <p:cNvPicPr>
            <a:picLocks noChangeAspect="1"/>
          </p:cNvPicPr>
          <p:nvPr/>
        </p:nvPicPr>
        <p:blipFill>
          <a:blip r:embed="rId2"/>
          <a:stretch>
            <a:fillRect/>
          </a:stretch>
        </p:blipFill>
        <p:spPr>
          <a:xfrm>
            <a:off x="1017995" y="4527694"/>
            <a:ext cx="4076066" cy="2061838"/>
          </a:xfrm>
          <a:prstGeom prst="rect">
            <a:avLst/>
          </a:prstGeom>
        </p:spPr>
      </p:pic>
      <p:sp>
        <p:nvSpPr>
          <p:cNvPr id="27" name="Freeform: Shape 26">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76365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1137034" y="609597"/>
            <a:ext cx="9392421" cy="1330841"/>
          </a:xfrm>
        </p:spPr>
        <p:txBody>
          <a:bodyPr>
            <a:noAutofit/>
          </a:bodyPr>
          <a:lstStyle/>
          <a:p>
            <a:br>
              <a:rPr lang="da-DK" sz="4100" b="1" i="1" dirty="0">
                <a:latin typeface="Times New Roman" panose="02020603050405020304" pitchFamily="18" charset="0"/>
                <a:ea typeface="Times New Roman" panose="02020603050405020304" pitchFamily="18" charset="0"/>
              </a:rPr>
            </a:br>
            <a:r>
              <a:rPr lang="da-DK" sz="4100" b="1" i="1" dirty="0">
                <a:latin typeface="Times New Roman" panose="02020603050405020304" pitchFamily="18" charset="0"/>
                <a:ea typeface="Times New Roman" panose="02020603050405020304" pitchFamily="18" charset="0"/>
              </a:rPr>
              <a:t>    </a:t>
            </a:r>
            <a:r>
              <a:rPr lang="da-DK" sz="4100" dirty="0">
                <a:latin typeface="Calibri" panose="020F0502020204030204" pitchFamily="34" charset="0"/>
                <a:cs typeface="Times New Roman" panose="02020603050405020304" pitchFamily="18" charset="0"/>
              </a:rPr>
              <a:t>§ 11. stk.  2 i arbejdsretsloven af 1973 </a:t>
            </a:r>
            <a:br>
              <a:rPr lang="da-DK" sz="4100" dirty="0">
                <a:effectLst/>
                <a:latin typeface="Calibri" panose="020F0502020204030204" pitchFamily="34" charset="0"/>
                <a:ea typeface="Times New Roman" panose="02020603050405020304" pitchFamily="18" charset="0"/>
                <a:cs typeface="Times New Roman" panose="02020603050405020304" pitchFamily="18" charset="0"/>
              </a:rPr>
            </a:br>
            <a:br>
              <a:rPr lang="da-DK" sz="4100" dirty="0"/>
            </a:br>
            <a:endParaRPr lang="da-DK" sz="4100"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750067" y="821225"/>
            <a:ext cx="9392421" cy="3917773"/>
          </a:xfrm>
        </p:spPr>
        <p:txBody>
          <a:bodyPr>
            <a:normAutofit/>
          </a:bodyPr>
          <a:lstStyle/>
          <a:p>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sz="2400" dirty="0">
              <a:latin typeface="Calibri" panose="020F0502020204030204" pitchFamily="34" charset="0"/>
              <a:ea typeface="Times New Roman" panose="02020603050405020304" pitchFamily="18" charset="0"/>
              <a:cs typeface="Times New Roman" panose="02020603050405020304" pitchFamily="18" charset="0"/>
            </a:endParaRPr>
          </a:p>
          <a:p>
            <a:pPr marL="914400" lvl="2" indent="0">
              <a:spcAft>
                <a:spcPts val="800"/>
              </a:spcAft>
              <a:buNone/>
            </a:pPr>
            <a:r>
              <a:rPr lang="da-DK" sz="2400" dirty="0">
                <a:effectLst/>
                <a:latin typeface="Calibri" panose="020F0502020204030204" pitchFamily="34" charset="0"/>
                <a:ea typeface="Times New Roman" panose="02020603050405020304" pitchFamily="18" charset="0"/>
                <a:cs typeface="Times New Roman" panose="02020603050405020304" pitchFamily="18" charset="0"/>
              </a:rPr>
              <a:t>En lønmodtager kan dog anlægge sag om tilkendelse af tilgodehavende løn ved de almindelige domstole, medmindre lønmodtagerens faglige organisation under en sag, der er anlagt ved arbejdsretten har frafaldet retten hertil på lønmodtagerens vegne, eller den manglende betaling af lønkravet skyldes uenighed af faglig karakter. </a:t>
            </a:r>
          </a:p>
        </p:txBody>
      </p:sp>
      <p:pic>
        <p:nvPicPr>
          <p:cNvPr id="4" name="Billede 3">
            <a:extLst>
              <a:ext uri="{FF2B5EF4-FFF2-40B4-BE49-F238E27FC236}">
                <a16:creationId xmlns:a16="http://schemas.microsoft.com/office/drawing/2014/main" id="{B26453F6-F7A3-4B5A-8211-DA04374095E9}"/>
              </a:ext>
            </a:extLst>
          </p:cNvPr>
          <p:cNvPicPr>
            <a:picLocks noChangeAspect="1"/>
          </p:cNvPicPr>
          <p:nvPr/>
        </p:nvPicPr>
        <p:blipFill>
          <a:blip r:embed="rId2"/>
          <a:stretch>
            <a:fillRect/>
          </a:stretch>
        </p:blipFill>
        <p:spPr>
          <a:xfrm>
            <a:off x="1778010" y="4216184"/>
            <a:ext cx="2336790" cy="2283482"/>
          </a:xfrm>
          <a:prstGeom prst="rect">
            <a:avLst/>
          </a:prstGeom>
        </p:spPr>
      </p:pic>
      <p:sp>
        <p:nvSpPr>
          <p:cNvPr id="24" name="Freeform: Shape 2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02881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1137034" y="609597"/>
            <a:ext cx="9392421" cy="1330841"/>
          </a:xfrm>
        </p:spPr>
        <p:txBody>
          <a:bodyPr>
            <a:normAutofit fontScale="90000"/>
          </a:bodyPr>
          <a:lstStyle/>
          <a:p>
            <a:br>
              <a:rPr lang="da-DK" sz="1800" b="1" i="1" dirty="0">
                <a:latin typeface="Times New Roman" panose="02020603050405020304" pitchFamily="18" charset="0"/>
                <a:ea typeface="Times New Roman" panose="02020603050405020304" pitchFamily="18" charset="0"/>
              </a:rPr>
            </a:br>
            <a:r>
              <a:rPr lang="da-DK" sz="1800" b="1" i="1" dirty="0">
                <a:latin typeface="Times New Roman" panose="02020603050405020304" pitchFamily="18" charset="0"/>
                <a:ea typeface="Times New Roman" panose="02020603050405020304" pitchFamily="18" charset="0"/>
              </a:rPr>
              <a:t> 	</a:t>
            </a:r>
            <a:br>
              <a:rPr lang="da-DK" sz="4100" b="1" i="1" dirty="0">
                <a:latin typeface="Times New Roman" panose="02020603050405020304" pitchFamily="18" charset="0"/>
                <a:ea typeface="Times New Roman" panose="02020603050405020304" pitchFamily="18" charset="0"/>
              </a:rPr>
            </a:br>
            <a:r>
              <a:rPr lang="da-DK" sz="4100" dirty="0">
                <a:latin typeface="Calibri" panose="020F0502020204030204" pitchFamily="34" charset="0"/>
                <a:cs typeface="Times New Roman" panose="02020603050405020304" pitchFamily="18" charset="0"/>
              </a:rPr>
              <a:t>Menneskeretskonventionens artikel 6, stk. 1</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br>
            <a:endParaRPr lang="da-DK" sz="1800"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1137033" y="1275017"/>
            <a:ext cx="8733107" cy="3917773"/>
          </a:xfrm>
        </p:spPr>
        <p:txBody>
          <a:bodyPr>
            <a:normAutofit/>
          </a:bodyPr>
          <a:lstStyle/>
          <a:p>
            <a:endParaRPr lang="da-DK" sz="2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sz="2000" dirty="0">
              <a:latin typeface="Calibri" panose="020F0502020204030204" pitchFamily="34" charset="0"/>
              <a:ea typeface="Times New Roman" panose="02020603050405020304" pitchFamily="18" charset="0"/>
              <a:cs typeface="Times New Roman" panose="02020603050405020304" pitchFamily="18" charset="0"/>
            </a:endParaRPr>
          </a:p>
          <a:p>
            <a:pPr marL="0" indent="0">
              <a:spcAft>
                <a:spcPts val="800"/>
              </a:spcAft>
              <a:buNone/>
            </a:pPr>
            <a:r>
              <a:rPr lang="da-DK" sz="2400" dirty="0">
                <a:effectLst/>
                <a:latin typeface="Calibri" panose="020F0502020204030204" pitchFamily="34" charset="0"/>
                <a:ea typeface="Times New Roman" panose="02020603050405020304" pitchFamily="18" charset="0"/>
                <a:cs typeface="Times New Roman" panose="02020603050405020304" pitchFamily="18" charset="0"/>
              </a:rPr>
              <a:t>Enhver har ret til en retfærdig og offentlig rettergang inden en rimelig frist for en uafhængig og upartisk domstol, der er oprettet ved lov, når der skal træffes afgørelse enten i en strid om hans borgerlige rettigheder og forpligtelser eller angående en mod ham rettet anklage for en forbrydelse.</a:t>
            </a:r>
          </a:p>
        </p:txBody>
      </p:sp>
      <p:pic>
        <p:nvPicPr>
          <p:cNvPr id="4" name="Billede 3">
            <a:extLst>
              <a:ext uri="{FF2B5EF4-FFF2-40B4-BE49-F238E27FC236}">
                <a16:creationId xmlns:a16="http://schemas.microsoft.com/office/drawing/2014/main" id="{9F6B8FCE-3CB4-433C-9FDD-29858CD6E1E2}"/>
              </a:ext>
            </a:extLst>
          </p:cNvPr>
          <p:cNvPicPr>
            <a:picLocks noChangeAspect="1"/>
          </p:cNvPicPr>
          <p:nvPr/>
        </p:nvPicPr>
        <p:blipFill>
          <a:blip r:embed="rId2"/>
          <a:stretch>
            <a:fillRect/>
          </a:stretch>
        </p:blipFill>
        <p:spPr>
          <a:xfrm>
            <a:off x="1290918" y="4255742"/>
            <a:ext cx="4201668" cy="2289909"/>
          </a:xfrm>
          <a:prstGeom prst="rect">
            <a:avLst/>
          </a:prstGeom>
        </p:spPr>
      </p:pic>
      <p:sp>
        <p:nvSpPr>
          <p:cNvPr id="13" name="Freeform: Shape 12">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64454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5">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27">
            <a:extLst>
              <a:ext uri="{FF2B5EF4-FFF2-40B4-BE49-F238E27FC236}">
                <a16:creationId xmlns:a16="http://schemas.microsoft.com/office/drawing/2014/main" id="{DB74BAD7-F0FC-4719-A31F-1ABDB621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1137034" y="400386"/>
            <a:ext cx="6836927" cy="1322888"/>
          </a:xfrm>
        </p:spPr>
        <p:txBody>
          <a:bodyPr>
            <a:normAutofit fontScale="90000"/>
          </a:bodyPr>
          <a:lstStyle/>
          <a:p>
            <a:br>
              <a:rPr lang="da-DK" sz="2100" b="1" i="1" dirty="0">
                <a:latin typeface="Times New Roman" panose="02020603050405020304" pitchFamily="18" charset="0"/>
                <a:ea typeface="Times New Roman" panose="02020603050405020304" pitchFamily="18" charset="0"/>
              </a:rPr>
            </a:br>
            <a:r>
              <a:rPr lang="da-DK" sz="2100" b="1" i="1" dirty="0">
                <a:latin typeface="Times New Roman" panose="02020603050405020304" pitchFamily="18" charset="0"/>
                <a:ea typeface="Times New Roman" panose="02020603050405020304" pitchFamily="18" charset="0"/>
              </a:rPr>
              <a:t> 	</a:t>
            </a:r>
            <a:br>
              <a:rPr lang="da-DK" sz="2100" b="1" i="1" dirty="0">
                <a:latin typeface="Times New Roman" panose="02020603050405020304" pitchFamily="18" charset="0"/>
                <a:ea typeface="Times New Roman" panose="02020603050405020304" pitchFamily="18" charset="0"/>
              </a:rPr>
            </a:br>
            <a:r>
              <a:rPr lang="da-DK" sz="2100" b="1" i="1" dirty="0">
                <a:latin typeface="Times New Roman" panose="02020603050405020304" pitchFamily="18" charset="0"/>
                <a:ea typeface="Times New Roman" panose="02020603050405020304" pitchFamily="18" charset="0"/>
              </a:rPr>
              <a:t> </a:t>
            </a:r>
            <a:r>
              <a:rPr lang="da-DK" sz="4100" dirty="0">
                <a:latin typeface="Calibri" panose="020F0502020204030204" pitchFamily="34" charset="0"/>
                <a:cs typeface="Times New Roman" panose="02020603050405020304" pitchFamily="18" charset="0"/>
              </a:rPr>
              <a:t>Præmisserne i U 1994.953 H</a:t>
            </a:r>
            <a:br>
              <a:rPr lang="da-DK" sz="4100" dirty="0"/>
            </a:br>
            <a:endParaRPr lang="da-DK" sz="4100"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1137034" y="1271043"/>
            <a:ext cx="8571742" cy="3908585"/>
          </a:xfrm>
        </p:spPr>
        <p:txBody>
          <a:bodyPr>
            <a:normAutofit/>
          </a:bodyPr>
          <a:lstStyle/>
          <a:p>
            <a:pPr marL="0" indent="0">
              <a:spcAft>
                <a:spcPts val="800"/>
              </a:spcAft>
              <a:buNone/>
            </a:pPr>
            <a:endParaRPr lang="da-DK"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spcAft>
                <a:spcPts val="800"/>
              </a:spcAft>
              <a:buNone/>
            </a:pPr>
            <a:r>
              <a:rPr lang="da-DK" sz="2400" dirty="0">
                <a:effectLst/>
                <a:latin typeface="Calibri" panose="020F0502020204030204" pitchFamily="34" charset="0"/>
                <a:ea typeface="Times New Roman" panose="02020603050405020304" pitchFamily="18" charset="0"/>
                <a:cs typeface="Times New Roman" panose="02020603050405020304" pitchFamily="18" charset="0"/>
              </a:rPr>
              <a:t>»Bestemmelsen i arbejdsretslovens § 11, stk. 2, må sammenholdt med art. 6, stk. 1, i Den Europæiske Menneskerettighedskonvention fortolkes således, at en lønmodtager, hvis faglige organisation ikke har ønsket fagretslig behandling af et lønkrav i forbindelse med en afskedigelse, ikke er afskåret fra selv at anlægge sag om kravet ved domstolene. Det er herved uden betydning, om kravet støttes på en kollektiv overenskomst eller andet retsgrundlag... «</a:t>
            </a:r>
          </a:p>
        </p:txBody>
      </p:sp>
      <p:pic>
        <p:nvPicPr>
          <p:cNvPr id="5" name="Billede 4">
            <a:extLst>
              <a:ext uri="{FF2B5EF4-FFF2-40B4-BE49-F238E27FC236}">
                <a16:creationId xmlns:a16="http://schemas.microsoft.com/office/drawing/2014/main" id="{13915246-BADE-4C03-9181-521B9E975AC2}"/>
              </a:ext>
            </a:extLst>
          </p:cNvPr>
          <p:cNvPicPr>
            <a:picLocks noChangeAspect="1"/>
          </p:cNvPicPr>
          <p:nvPr/>
        </p:nvPicPr>
        <p:blipFill>
          <a:blip r:embed="rId2"/>
          <a:stretch>
            <a:fillRect/>
          </a:stretch>
        </p:blipFill>
        <p:spPr>
          <a:xfrm>
            <a:off x="4806369" y="5253317"/>
            <a:ext cx="1429050" cy="1395469"/>
          </a:xfrm>
          <a:prstGeom prst="rect">
            <a:avLst/>
          </a:prstGeom>
        </p:spPr>
      </p:pic>
      <p:pic>
        <p:nvPicPr>
          <p:cNvPr id="4" name="Billede 3">
            <a:extLst>
              <a:ext uri="{FF2B5EF4-FFF2-40B4-BE49-F238E27FC236}">
                <a16:creationId xmlns:a16="http://schemas.microsoft.com/office/drawing/2014/main" id="{53AAEBF9-C767-4211-9E8F-971DEBEF52EE}"/>
              </a:ext>
            </a:extLst>
          </p:cNvPr>
          <p:cNvPicPr>
            <a:picLocks noChangeAspect="1"/>
          </p:cNvPicPr>
          <p:nvPr/>
        </p:nvPicPr>
        <p:blipFill>
          <a:blip r:embed="rId3"/>
          <a:stretch>
            <a:fillRect/>
          </a:stretch>
        </p:blipFill>
        <p:spPr>
          <a:xfrm>
            <a:off x="1508587" y="5403455"/>
            <a:ext cx="2206950" cy="1202787"/>
          </a:xfrm>
          <a:prstGeom prst="rect">
            <a:avLst/>
          </a:prstGeom>
        </p:spPr>
      </p:pic>
    </p:spTree>
    <p:extLst>
      <p:ext uri="{BB962C8B-B14F-4D97-AF65-F5344CB8AC3E}">
        <p14:creationId xmlns:p14="http://schemas.microsoft.com/office/powerpoint/2010/main" val="1062669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9">
            <a:extLst>
              <a:ext uri="{FF2B5EF4-FFF2-40B4-BE49-F238E27FC236}">
                <a16:creationId xmlns:a16="http://schemas.microsoft.com/office/drawing/2014/main" id="{AA5CF486-D9E5-4A66-898A-F3D62B81B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 y="-5"/>
            <a:ext cx="12193149" cy="2200064"/>
          </a:xfrm>
          <a:custGeom>
            <a:avLst/>
            <a:gdLst>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50277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522499 w 12192001"/>
              <a:gd name="connsiteY26" fmla="*/ 1207528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37318 w 12192001"/>
              <a:gd name="connsiteY70" fmla="*/ 1920435 h 2344739"/>
              <a:gd name="connsiteX71" fmla="*/ 9113812 w 12192001"/>
              <a:gd name="connsiteY71" fmla="*/ 1919069 h 2344739"/>
              <a:gd name="connsiteX72" fmla="*/ 9053453 w 12192001"/>
              <a:gd name="connsiteY72" fmla="*/ 1910755 h 2344739"/>
              <a:gd name="connsiteX73" fmla="*/ 9005486 w 12192001"/>
              <a:gd name="connsiteY73" fmla="*/ 1914040 h 2344739"/>
              <a:gd name="connsiteX74" fmla="*/ 9005201 w 12192001"/>
              <a:gd name="connsiteY74" fmla="*/ 1913800 h 2344739"/>
              <a:gd name="connsiteX75" fmla="*/ 8996232 w 12192001"/>
              <a:gd name="connsiteY75" fmla="*/ 1915011 h 2344739"/>
              <a:gd name="connsiteX76" fmla="*/ 8990394 w 12192001"/>
              <a:gd name="connsiteY76" fmla="*/ 1917072 h 2344739"/>
              <a:gd name="connsiteX77" fmla="*/ 8974337 w 12192001"/>
              <a:gd name="connsiteY77" fmla="*/ 1920298 h 2344739"/>
              <a:gd name="connsiteX78" fmla="*/ 8968011 w 12192001"/>
              <a:gd name="connsiteY78" fmla="*/ 1919598 h 2344739"/>
              <a:gd name="connsiteX79" fmla="*/ 8963048 w 12192001"/>
              <a:gd name="connsiteY79" fmla="*/ 1917373 h 2344739"/>
              <a:gd name="connsiteX80" fmla="*/ 8928988 w 12192001"/>
              <a:gd name="connsiteY80" fmla="*/ 1914185 h 2344739"/>
              <a:gd name="connsiteX81" fmla="*/ 8752444 w 12192001"/>
              <a:gd name="connsiteY81" fmla="*/ 1933417 h 2344739"/>
              <a:gd name="connsiteX82" fmla="*/ 8707847 w 12192001"/>
              <a:gd name="connsiteY82" fmla="*/ 1935518 h 2344739"/>
              <a:gd name="connsiteX83" fmla="*/ 8596071 w 12192001"/>
              <a:gd name="connsiteY83" fmla="*/ 1944090 h 2344739"/>
              <a:gd name="connsiteX84" fmla="*/ 8525230 w 12192001"/>
              <a:gd name="connsiteY84" fmla="*/ 1929248 h 2344739"/>
              <a:gd name="connsiteX85" fmla="*/ 8510983 w 12192001"/>
              <a:gd name="connsiteY85" fmla="*/ 1935163 h 2344739"/>
              <a:gd name="connsiteX86" fmla="*/ 8506167 w 12192001"/>
              <a:gd name="connsiteY86" fmla="*/ 1938164 h 2344739"/>
              <a:gd name="connsiteX87" fmla="*/ 8497968 w 12192001"/>
              <a:gd name="connsiteY87" fmla="*/ 1940902 h 2344739"/>
              <a:gd name="connsiteX88" fmla="*/ 8497594 w 12192001"/>
              <a:gd name="connsiteY88" fmla="*/ 1940723 h 2344739"/>
              <a:gd name="connsiteX89" fmla="*/ 8490249 w 12192001"/>
              <a:gd name="connsiteY89" fmla="*/ 1943773 h 2344739"/>
              <a:gd name="connsiteX90" fmla="*/ 8367182 w 12192001"/>
              <a:gd name="connsiteY90" fmla="*/ 1957815 h 2344739"/>
              <a:gd name="connsiteX91" fmla="*/ 8353799 w 12192001"/>
              <a:gd name="connsiteY91" fmla="*/ 1958009 h 2344739"/>
              <a:gd name="connsiteX92" fmla="*/ 8352373 w 12192001"/>
              <a:gd name="connsiteY92" fmla="*/ 1957169 h 2344739"/>
              <a:gd name="connsiteX93" fmla="*/ 8320104 w 12192001"/>
              <a:gd name="connsiteY93" fmla="*/ 1974587 h 2344739"/>
              <a:gd name="connsiteX94" fmla="*/ 8314433 w 12192001"/>
              <a:gd name="connsiteY94" fmla="*/ 1974913 h 2344739"/>
              <a:gd name="connsiteX95" fmla="*/ 8295174 w 12192001"/>
              <a:gd name="connsiteY95" fmla="*/ 1988808 h 2344739"/>
              <a:gd name="connsiteX96" fmla="*/ 8284276 w 12192001"/>
              <a:gd name="connsiteY96" fmla="*/ 1994631 h 2344739"/>
              <a:gd name="connsiteX97" fmla="*/ 8283150 w 12192001"/>
              <a:gd name="connsiteY97" fmla="*/ 1999074 h 2344739"/>
              <a:gd name="connsiteX98" fmla="*/ 8266076 w 12192001"/>
              <a:gd name="connsiteY98" fmla="*/ 2006249 h 2344739"/>
              <a:gd name="connsiteX99" fmla="*/ 8263377 w 12192001"/>
              <a:gd name="connsiteY99" fmla="*/ 2006019 h 2344739"/>
              <a:gd name="connsiteX100" fmla="*/ 8252033 w 12192001"/>
              <a:gd name="connsiteY100" fmla="*/ 2015862 h 2344739"/>
              <a:gd name="connsiteX101" fmla="*/ 8245834 w 12192001"/>
              <a:gd name="connsiteY101" fmla="*/ 2028854 h 2344739"/>
              <a:gd name="connsiteX102" fmla="*/ 8090272 w 12192001"/>
              <a:gd name="connsiteY102" fmla="*/ 2075015 h 2344739"/>
              <a:gd name="connsiteX103" fmla="*/ 7905407 w 12192001"/>
              <a:gd name="connsiteY103" fmla="*/ 2116988 h 2344739"/>
              <a:gd name="connsiteX104" fmla="*/ 7718745 w 12192001"/>
              <a:gd name="connsiteY104" fmla="*/ 2142703 h 2344739"/>
              <a:gd name="connsiteX105" fmla="*/ 7614347 w 12192001"/>
              <a:gd name="connsiteY105" fmla="*/ 2139232 h 2344739"/>
              <a:gd name="connsiteX106" fmla="*/ 7527543 w 12192001"/>
              <a:gd name="connsiteY106" fmla="*/ 2145060 h 2344739"/>
              <a:gd name="connsiteX107" fmla="*/ 7519571 w 12192001"/>
              <a:gd name="connsiteY107" fmla="*/ 2147613 h 2344739"/>
              <a:gd name="connsiteX108" fmla="*/ 7507411 w 12192001"/>
              <a:gd name="connsiteY108" fmla="*/ 2148948 h 2344739"/>
              <a:gd name="connsiteX109" fmla="*/ 7507040 w 12192001"/>
              <a:gd name="connsiteY109" fmla="*/ 2148621 h 2344739"/>
              <a:gd name="connsiteX110" fmla="*/ 7495795 w 12192001"/>
              <a:gd name="connsiteY110" fmla="*/ 2150573 h 2344739"/>
              <a:gd name="connsiteX111" fmla="*/ 7405391 w 12192001"/>
              <a:gd name="connsiteY111" fmla="*/ 2142468 h 2344739"/>
              <a:gd name="connsiteX112" fmla="*/ 7312180 w 12192001"/>
              <a:gd name="connsiteY112" fmla="*/ 2132873 h 2344739"/>
              <a:gd name="connsiteX113" fmla="*/ 7310853 w 12192001"/>
              <a:gd name="connsiteY113" fmla="*/ 2131431 h 2344739"/>
              <a:gd name="connsiteX114" fmla="*/ 7218559 w 12192001"/>
              <a:gd name="connsiteY114" fmla="*/ 2156680 h 2344739"/>
              <a:gd name="connsiteX115" fmla="*/ 7201101 w 12192001"/>
              <a:gd name="connsiteY115" fmla="*/ 2161230 h 2344739"/>
              <a:gd name="connsiteX116" fmla="*/ 7197004 w 12192001"/>
              <a:gd name="connsiteY116" fmla="*/ 2166588 h 2344739"/>
              <a:gd name="connsiteX117" fmla="*/ 7170808 w 12192001"/>
              <a:gd name="connsiteY117" fmla="*/ 2171236 h 2344739"/>
              <a:gd name="connsiteX118" fmla="*/ 7096988 w 12192001"/>
              <a:gd name="connsiteY118" fmla="*/ 2183464 h 2344739"/>
              <a:gd name="connsiteX119" fmla="*/ 7018496 w 12192001"/>
              <a:gd name="connsiteY119" fmla="*/ 2183090 h 2344739"/>
              <a:gd name="connsiteX120" fmla="*/ 6904146 w 12192001"/>
              <a:gd name="connsiteY120" fmla="*/ 2212596 h 2344739"/>
              <a:gd name="connsiteX121" fmla="*/ 6708222 w 12192001"/>
              <a:gd name="connsiteY121" fmla="*/ 2240551 h 2344739"/>
              <a:gd name="connsiteX122" fmla="*/ 6549454 w 12192001"/>
              <a:gd name="connsiteY122" fmla="*/ 2269327 h 2344739"/>
              <a:gd name="connsiteX123" fmla="*/ 6317560 w 12192001"/>
              <a:gd name="connsiteY123" fmla="*/ 2316127 h 2344739"/>
              <a:gd name="connsiteX124" fmla="*/ 6168674 w 12192001"/>
              <a:gd name="connsiteY124" fmla="*/ 2318214 h 2344739"/>
              <a:gd name="connsiteX125" fmla="*/ 6073848 w 12192001"/>
              <a:gd name="connsiteY125" fmla="*/ 2338676 h 2344739"/>
              <a:gd name="connsiteX126" fmla="*/ 6068529 w 12192001"/>
              <a:gd name="connsiteY126" fmla="*/ 2337139 h 2344739"/>
              <a:gd name="connsiteX127" fmla="*/ 6048638 w 12192001"/>
              <a:gd name="connsiteY127" fmla="*/ 2337822 h 2344739"/>
              <a:gd name="connsiteX128" fmla="*/ 6041285 w 12192001"/>
              <a:gd name="connsiteY128" fmla="*/ 2329473 h 2344739"/>
              <a:gd name="connsiteX129" fmla="*/ 6010090 w 12192001"/>
              <a:gd name="connsiteY129" fmla="*/ 2324380 h 2344739"/>
              <a:gd name="connsiteX130" fmla="*/ 5957375 w 12192001"/>
              <a:gd name="connsiteY130" fmla="*/ 2328024 h 2344739"/>
              <a:gd name="connsiteX131" fmla="*/ 5758919 w 12192001"/>
              <a:gd name="connsiteY131" fmla="*/ 2343716 h 2344739"/>
              <a:gd name="connsiteX132" fmla="*/ 5626960 w 12192001"/>
              <a:gd name="connsiteY132" fmla="*/ 2344739 h 2344739"/>
              <a:gd name="connsiteX133" fmla="*/ 5470906 w 12192001"/>
              <a:gd name="connsiteY133" fmla="*/ 2330719 h 2344739"/>
              <a:gd name="connsiteX134" fmla="*/ 5432761 w 12192001"/>
              <a:gd name="connsiteY134" fmla="*/ 2319466 h 2344739"/>
              <a:gd name="connsiteX135" fmla="*/ 5381669 w 12192001"/>
              <a:gd name="connsiteY135" fmla="*/ 2301764 h 2344739"/>
              <a:gd name="connsiteX136" fmla="*/ 5261764 w 12192001"/>
              <a:gd name="connsiteY136" fmla="*/ 2281347 h 2344739"/>
              <a:gd name="connsiteX137" fmla="*/ 5222961 w 12192001"/>
              <a:gd name="connsiteY137" fmla="*/ 2270223 h 2344739"/>
              <a:gd name="connsiteX138" fmla="*/ 5174660 w 12192001"/>
              <a:gd name="connsiteY138" fmla="*/ 2267233 h 2344739"/>
              <a:gd name="connsiteX139" fmla="*/ 5156554 w 12192001"/>
              <a:gd name="connsiteY139" fmla="*/ 2260010 h 2344739"/>
              <a:gd name="connsiteX140" fmla="*/ 5142599 w 12192001"/>
              <a:gd name="connsiteY140" fmla="*/ 2256610 h 2344739"/>
              <a:gd name="connsiteX141" fmla="*/ 5139596 w 12192001"/>
              <a:gd name="connsiteY141" fmla="*/ 2254509 h 2344739"/>
              <a:gd name="connsiteX142" fmla="*/ 5121659 w 12192001"/>
              <a:gd name="connsiteY142" fmla="*/ 2243656 h 2344739"/>
              <a:gd name="connsiteX143" fmla="*/ 5065790 w 12192001"/>
              <a:gd name="connsiteY143" fmla="*/ 2250227 h 2344739"/>
              <a:gd name="connsiteX144" fmla="*/ 5011514 w 12192001"/>
              <a:gd name="connsiteY144" fmla="*/ 2233846 h 2344739"/>
              <a:gd name="connsiteX145" fmla="*/ 4840441 w 12192001"/>
              <a:gd name="connsiteY145" fmla="*/ 2209829 h 2344739"/>
              <a:gd name="connsiteX146" fmla="*/ 4762447 w 12192001"/>
              <a:gd name="connsiteY146" fmla="*/ 2182061 h 2344739"/>
              <a:gd name="connsiteX147" fmla="*/ 4723186 w 12192001"/>
              <a:gd name="connsiteY147" fmla="*/ 2173047 h 2344739"/>
              <a:gd name="connsiteX148" fmla="*/ 4721176 w 12192001"/>
              <a:gd name="connsiteY148" fmla="*/ 2172298 h 2344739"/>
              <a:gd name="connsiteX149" fmla="*/ 4722111 w 12192001"/>
              <a:gd name="connsiteY149" fmla="*/ 2172087 h 2344739"/>
              <a:gd name="connsiteX150" fmla="*/ 4717202 w 12192001"/>
              <a:gd name="connsiteY150" fmla="*/ 2170817 h 2344739"/>
              <a:gd name="connsiteX151" fmla="*/ 4721176 w 12192001"/>
              <a:gd name="connsiteY151" fmla="*/ 2172298 h 2344739"/>
              <a:gd name="connsiteX152" fmla="*/ 4715526 w 12192001"/>
              <a:gd name="connsiteY152" fmla="*/ 2173573 h 2344739"/>
              <a:gd name="connsiteX153" fmla="*/ 4515814 w 12192001"/>
              <a:gd name="connsiteY153" fmla="*/ 2163671 h 2344739"/>
              <a:gd name="connsiteX154" fmla="*/ 4428543 w 12192001"/>
              <a:gd name="connsiteY154" fmla="*/ 2153020 h 2344739"/>
              <a:gd name="connsiteX155" fmla="*/ 4362875 w 12192001"/>
              <a:gd name="connsiteY155" fmla="*/ 2151674 h 2344739"/>
              <a:gd name="connsiteX156" fmla="*/ 4316966 w 12192001"/>
              <a:gd name="connsiteY156" fmla="*/ 2158289 h 2344739"/>
              <a:gd name="connsiteX157" fmla="*/ 4315110 w 12192001"/>
              <a:gd name="connsiteY157" fmla="*/ 2156948 h 2344739"/>
              <a:gd name="connsiteX158" fmla="*/ 4295144 w 12192001"/>
              <a:gd name="connsiteY158" fmla="*/ 2155069 h 2344739"/>
              <a:gd name="connsiteX159" fmla="*/ 4290064 w 12192001"/>
              <a:gd name="connsiteY159" fmla="*/ 2157986 h 2344739"/>
              <a:gd name="connsiteX160" fmla="*/ 4276142 w 12192001"/>
              <a:gd name="connsiteY160" fmla="*/ 2157740 h 2344739"/>
              <a:gd name="connsiteX161" fmla="*/ 4248117 w 12192001"/>
              <a:gd name="connsiteY161" fmla="*/ 2160064 h 2344739"/>
              <a:gd name="connsiteX162" fmla="*/ 4202051 w 12192001"/>
              <a:gd name="connsiteY162" fmla="*/ 2157269 h 2344739"/>
              <a:gd name="connsiteX163" fmla="*/ 4201745 w 12192001"/>
              <a:gd name="connsiteY163" fmla="*/ 2156010 h 2344739"/>
              <a:gd name="connsiteX164" fmla="*/ 4191248 w 12192001"/>
              <a:gd name="connsiteY164" fmla="*/ 2150376 h 2344739"/>
              <a:gd name="connsiteX165" fmla="*/ 4142745 w 12192001"/>
              <a:gd name="connsiteY165" fmla="*/ 2134511 h 2344739"/>
              <a:gd name="connsiteX166" fmla="*/ 4083097 w 12192001"/>
              <a:gd name="connsiteY166" fmla="*/ 2107978 h 2344739"/>
              <a:gd name="connsiteX167" fmla="*/ 4074546 w 12192001"/>
              <a:gd name="connsiteY167" fmla="*/ 2107143 h 2344739"/>
              <a:gd name="connsiteX168" fmla="*/ 4074427 w 12192001"/>
              <a:gd name="connsiteY168" fmla="*/ 2106844 h 2344739"/>
              <a:gd name="connsiteX169" fmla="*/ 4065510 w 12192001"/>
              <a:gd name="connsiteY169" fmla="*/ 2105400 h 2344739"/>
              <a:gd name="connsiteX170" fmla="*/ 4058954 w 12192001"/>
              <a:gd name="connsiteY170" fmla="*/ 2105618 h 2344739"/>
              <a:gd name="connsiteX171" fmla="*/ 4042364 w 12192001"/>
              <a:gd name="connsiteY171" fmla="*/ 2103997 h 2344739"/>
              <a:gd name="connsiteX172" fmla="*/ 4036997 w 12192001"/>
              <a:gd name="connsiteY172" fmla="*/ 2101563 h 2344739"/>
              <a:gd name="connsiteX173" fmla="*/ 4035363 w 12192001"/>
              <a:gd name="connsiteY173" fmla="*/ 2097896 h 2344739"/>
              <a:gd name="connsiteX174" fmla="*/ 4033778 w 12192001"/>
              <a:gd name="connsiteY174" fmla="*/ 2098131 h 2344739"/>
              <a:gd name="connsiteX175" fmla="*/ 4004538 w 12192001"/>
              <a:gd name="connsiteY175" fmla="*/ 2085563 h 2344739"/>
              <a:gd name="connsiteX176" fmla="*/ 3936846 w 12192001"/>
              <a:gd name="connsiteY176" fmla="*/ 2068106 h 2344739"/>
              <a:gd name="connsiteX177" fmla="*/ 3897275 w 12192001"/>
              <a:gd name="connsiteY177" fmla="*/ 2062451 h 2344739"/>
              <a:gd name="connsiteX178" fmla="*/ 3789760 w 12192001"/>
              <a:gd name="connsiteY178" fmla="*/ 2042213 h 2344739"/>
              <a:gd name="connsiteX179" fmla="*/ 3682513 w 12192001"/>
              <a:gd name="connsiteY179" fmla="*/ 2018290 h 2344739"/>
              <a:gd name="connsiteX180" fmla="*/ 3610035 w 12192001"/>
              <a:gd name="connsiteY180" fmla="*/ 1986019 h 2344739"/>
              <a:gd name="connsiteX181" fmla="*/ 3603855 w 12192001"/>
              <a:gd name="connsiteY181" fmla="*/ 1987381 h 2344739"/>
              <a:gd name="connsiteX182" fmla="*/ 3594736 w 12192001"/>
              <a:gd name="connsiteY182" fmla="*/ 1987545 h 2344739"/>
              <a:gd name="connsiteX183" fmla="*/ 3594501 w 12192001"/>
              <a:gd name="connsiteY183" fmla="*/ 1987276 h 2344739"/>
              <a:gd name="connsiteX184" fmla="*/ 3585978 w 12192001"/>
              <a:gd name="connsiteY184" fmla="*/ 1987966 h 2344739"/>
              <a:gd name="connsiteX185" fmla="*/ 3536135 w 12192001"/>
              <a:gd name="connsiteY185" fmla="*/ 1978267 h 2344739"/>
              <a:gd name="connsiteX186" fmla="*/ 3473223 w 12192001"/>
              <a:gd name="connsiteY186" fmla="*/ 1974606 h 2344739"/>
              <a:gd name="connsiteX187" fmla="*/ 3400728 w 12192001"/>
              <a:gd name="connsiteY187" fmla="*/ 1962558 h 2344739"/>
              <a:gd name="connsiteX188" fmla="*/ 3363888 w 12192001"/>
              <a:gd name="connsiteY188" fmla="*/ 1979510 h 2344739"/>
              <a:gd name="connsiteX189" fmla="*/ 3344026 w 12192001"/>
              <a:gd name="connsiteY189" fmla="*/ 1981192 h 2344739"/>
              <a:gd name="connsiteX190" fmla="*/ 3341698 w 12192001"/>
              <a:gd name="connsiteY190" fmla="*/ 1980217 h 2344739"/>
              <a:gd name="connsiteX191" fmla="*/ 3262356 w 12192001"/>
              <a:gd name="connsiteY191" fmla="*/ 1986094 h 2344739"/>
              <a:gd name="connsiteX192" fmla="*/ 3142556 w 12192001"/>
              <a:gd name="connsiteY192" fmla="*/ 1993869 h 2344739"/>
              <a:gd name="connsiteX193" fmla="*/ 3030291 w 12192001"/>
              <a:gd name="connsiteY193" fmla="*/ 1996512 h 2344739"/>
              <a:gd name="connsiteX194" fmla="*/ 2781569 w 12192001"/>
              <a:gd name="connsiteY194" fmla="*/ 2018333 h 2344739"/>
              <a:gd name="connsiteX195" fmla="*/ 2646527 w 12192001"/>
              <a:gd name="connsiteY195" fmla="*/ 2028869 h 2344739"/>
              <a:gd name="connsiteX196" fmla="*/ 2568028 w 12192001"/>
              <a:gd name="connsiteY196" fmla="*/ 2002628 h 2344739"/>
              <a:gd name="connsiteX197" fmla="*/ 2443255 w 12192001"/>
              <a:gd name="connsiteY197" fmla="*/ 2016529 h 2344739"/>
              <a:gd name="connsiteX198" fmla="*/ 2315112 w 12192001"/>
              <a:gd name="connsiteY198" fmla="*/ 2024996 h 2344739"/>
              <a:gd name="connsiteX199" fmla="*/ 2208578 w 12192001"/>
              <a:gd name="connsiteY199" fmla="*/ 2019763 h 2344739"/>
              <a:gd name="connsiteX200" fmla="*/ 2094665 w 12192001"/>
              <a:gd name="connsiteY200" fmla="*/ 2003052 h 2344739"/>
              <a:gd name="connsiteX201" fmla="*/ 1997356 w 12192001"/>
              <a:gd name="connsiteY201" fmla="*/ 1995032 h 2344739"/>
              <a:gd name="connsiteX202" fmla="*/ 1928172 w 12192001"/>
              <a:gd name="connsiteY202" fmla="*/ 2016977 h 2344739"/>
              <a:gd name="connsiteX203" fmla="*/ 1921650 w 12192001"/>
              <a:gd name="connsiteY203" fmla="*/ 2012146 h 2344739"/>
              <a:gd name="connsiteX204" fmla="*/ 1873080 w 12192001"/>
              <a:gd name="connsiteY204" fmla="*/ 2013741 h 2344739"/>
              <a:gd name="connsiteX205" fmla="*/ 1786655 w 12192001"/>
              <a:gd name="connsiteY205" fmla="*/ 2041363 h 2344739"/>
              <a:gd name="connsiteX206" fmla="*/ 1738204 w 12192001"/>
              <a:gd name="connsiteY206" fmla="*/ 2036312 h 2344739"/>
              <a:gd name="connsiteX207" fmla="*/ 1675071 w 12192001"/>
              <a:gd name="connsiteY207" fmla="*/ 2019963 h 2344739"/>
              <a:gd name="connsiteX208" fmla="*/ 1608669 w 12192001"/>
              <a:gd name="connsiteY208" fmla="*/ 2013066 h 2344739"/>
              <a:gd name="connsiteX209" fmla="*/ 1496110 w 12192001"/>
              <a:gd name="connsiteY209" fmla="*/ 1987476 h 2344739"/>
              <a:gd name="connsiteX210" fmla="*/ 1149979 w 12192001"/>
              <a:gd name="connsiteY210" fmla="*/ 1938041 h 2344739"/>
              <a:gd name="connsiteX211" fmla="*/ 858269 w 12192001"/>
              <a:gd name="connsiteY211" fmla="*/ 1928608 h 2344739"/>
              <a:gd name="connsiteX212" fmla="*/ 837540 w 12192001"/>
              <a:gd name="connsiteY212" fmla="*/ 1929821 h 2344739"/>
              <a:gd name="connsiteX213" fmla="*/ 816809 w 12192001"/>
              <a:gd name="connsiteY213" fmla="*/ 1927857 h 2344739"/>
              <a:gd name="connsiteX214" fmla="*/ 811506 w 12192001"/>
              <a:gd name="connsiteY214" fmla="*/ 1930751 h 2344739"/>
              <a:gd name="connsiteX215" fmla="*/ 797041 w 12192001"/>
              <a:gd name="connsiteY215" fmla="*/ 1930446 h 2344739"/>
              <a:gd name="connsiteX216" fmla="*/ 767901 w 12192001"/>
              <a:gd name="connsiteY216" fmla="*/ 1932653 h 2344739"/>
              <a:gd name="connsiteX217" fmla="*/ 763053 w 12192001"/>
              <a:gd name="connsiteY217" fmla="*/ 1930432 h 2344739"/>
              <a:gd name="connsiteX218" fmla="*/ 720047 w 12192001"/>
              <a:gd name="connsiteY218" fmla="*/ 1929661 h 2344739"/>
              <a:gd name="connsiteX219" fmla="*/ 719742 w 12192001"/>
              <a:gd name="connsiteY219" fmla="*/ 1928399 h 2344739"/>
              <a:gd name="connsiteX220" fmla="*/ 708875 w 12192001"/>
              <a:gd name="connsiteY220" fmla="*/ 1922722 h 2344739"/>
              <a:gd name="connsiteX221" fmla="*/ 596792 w 12192001"/>
              <a:gd name="connsiteY221" fmla="*/ 1879864 h 2344739"/>
              <a:gd name="connsiteX222" fmla="*/ 578535 w 12192001"/>
              <a:gd name="connsiteY222" fmla="*/ 1877212 h 2344739"/>
              <a:gd name="connsiteX223" fmla="*/ 571717 w 12192001"/>
              <a:gd name="connsiteY223" fmla="*/ 1877401 h 2344739"/>
              <a:gd name="connsiteX224" fmla="*/ 445099 w 12192001"/>
              <a:gd name="connsiteY224" fmla="*/ 1839371 h 2344739"/>
              <a:gd name="connsiteX225" fmla="*/ 404015 w 12192001"/>
              <a:gd name="connsiteY225" fmla="*/ 1833548 h 2344739"/>
              <a:gd name="connsiteX226" fmla="*/ 292435 w 12192001"/>
              <a:gd name="connsiteY226" fmla="*/ 1812852 h 2344739"/>
              <a:gd name="connsiteX227" fmla="*/ 118381 w 12192001"/>
              <a:gd name="connsiteY227" fmla="*/ 1761047 h 2344739"/>
              <a:gd name="connsiteX228" fmla="*/ 15526 w 12192001"/>
              <a:gd name="connsiteY228" fmla="*/ 1758191 h 2344739"/>
              <a:gd name="connsiteX229" fmla="*/ 2 w 12192001"/>
              <a:gd name="connsiteY229" fmla="*/ 1752722 h 2344739"/>
              <a:gd name="connsiteX230" fmla="*/ 1 w 12192001"/>
              <a:gd name="connsiteY230" fmla="*/ 762497 h 2344739"/>
              <a:gd name="connsiteX231" fmla="*/ 0 w 12192001"/>
              <a:gd name="connsiteY231" fmla="*/ 762497 h 2344739"/>
              <a:gd name="connsiteX232" fmla="*/ 0 w 12192001"/>
              <a:gd name="connsiteY232" fmla="*/ 222213 h 2344739"/>
              <a:gd name="connsiteX233" fmla="*/ 0 w 12192001"/>
              <a:gd name="connsiteY233"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13812 w 12192001"/>
              <a:gd name="connsiteY70" fmla="*/ 1919069 h 2344739"/>
              <a:gd name="connsiteX71" fmla="*/ 9053453 w 12192001"/>
              <a:gd name="connsiteY71" fmla="*/ 1910755 h 2344739"/>
              <a:gd name="connsiteX72" fmla="*/ 9005486 w 12192001"/>
              <a:gd name="connsiteY72" fmla="*/ 1914040 h 2344739"/>
              <a:gd name="connsiteX73" fmla="*/ 9005201 w 12192001"/>
              <a:gd name="connsiteY73" fmla="*/ 1913800 h 2344739"/>
              <a:gd name="connsiteX74" fmla="*/ 8996232 w 12192001"/>
              <a:gd name="connsiteY74" fmla="*/ 1915011 h 2344739"/>
              <a:gd name="connsiteX75" fmla="*/ 8990394 w 12192001"/>
              <a:gd name="connsiteY75" fmla="*/ 1917072 h 2344739"/>
              <a:gd name="connsiteX76" fmla="*/ 8974337 w 12192001"/>
              <a:gd name="connsiteY76" fmla="*/ 1920298 h 2344739"/>
              <a:gd name="connsiteX77" fmla="*/ 8968011 w 12192001"/>
              <a:gd name="connsiteY77" fmla="*/ 1919598 h 2344739"/>
              <a:gd name="connsiteX78" fmla="*/ 8963048 w 12192001"/>
              <a:gd name="connsiteY78" fmla="*/ 1917373 h 2344739"/>
              <a:gd name="connsiteX79" fmla="*/ 8928988 w 12192001"/>
              <a:gd name="connsiteY79" fmla="*/ 1914185 h 2344739"/>
              <a:gd name="connsiteX80" fmla="*/ 8752444 w 12192001"/>
              <a:gd name="connsiteY80" fmla="*/ 1933417 h 2344739"/>
              <a:gd name="connsiteX81" fmla="*/ 8707847 w 12192001"/>
              <a:gd name="connsiteY81" fmla="*/ 1935518 h 2344739"/>
              <a:gd name="connsiteX82" fmla="*/ 8596071 w 12192001"/>
              <a:gd name="connsiteY82" fmla="*/ 1944090 h 2344739"/>
              <a:gd name="connsiteX83" fmla="*/ 8525230 w 12192001"/>
              <a:gd name="connsiteY83" fmla="*/ 1929248 h 2344739"/>
              <a:gd name="connsiteX84" fmla="*/ 8510983 w 12192001"/>
              <a:gd name="connsiteY84" fmla="*/ 1935163 h 2344739"/>
              <a:gd name="connsiteX85" fmla="*/ 8506167 w 12192001"/>
              <a:gd name="connsiteY85" fmla="*/ 1938164 h 2344739"/>
              <a:gd name="connsiteX86" fmla="*/ 8497968 w 12192001"/>
              <a:gd name="connsiteY86" fmla="*/ 1940902 h 2344739"/>
              <a:gd name="connsiteX87" fmla="*/ 8497594 w 12192001"/>
              <a:gd name="connsiteY87" fmla="*/ 1940723 h 2344739"/>
              <a:gd name="connsiteX88" fmla="*/ 8490249 w 12192001"/>
              <a:gd name="connsiteY88" fmla="*/ 1943773 h 2344739"/>
              <a:gd name="connsiteX89" fmla="*/ 8367182 w 12192001"/>
              <a:gd name="connsiteY89" fmla="*/ 1957815 h 2344739"/>
              <a:gd name="connsiteX90" fmla="*/ 8353799 w 12192001"/>
              <a:gd name="connsiteY90" fmla="*/ 1958009 h 2344739"/>
              <a:gd name="connsiteX91" fmla="*/ 8352373 w 12192001"/>
              <a:gd name="connsiteY91" fmla="*/ 1957169 h 2344739"/>
              <a:gd name="connsiteX92" fmla="*/ 8320104 w 12192001"/>
              <a:gd name="connsiteY92" fmla="*/ 1974587 h 2344739"/>
              <a:gd name="connsiteX93" fmla="*/ 8314433 w 12192001"/>
              <a:gd name="connsiteY93" fmla="*/ 1974913 h 2344739"/>
              <a:gd name="connsiteX94" fmla="*/ 8295174 w 12192001"/>
              <a:gd name="connsiteY94" fmla="*/ 1988808 h 2344739"/>
              <a:gd name="connsiteX95" fmla="*/ 8284276 w 12192001"/>
              <a:gd name="connsiteY95" fmla="*/ 1994631 h 2344739"/>
              <a:gd name="connsiteX96" fmla="*/ 8283150 w 12192001"/>
              <a:gd name="connsiteY96" fmla="*/ 1999074 h 2344739"/>
              <a:gd name="connsiteX97" fmla="*/ 8266076 w 12192001"/>
              <a:gd name="connsiteY97" fmla="*/ 2006249 h 2344739"/>
              <a:gd name="connsiteX98" fmla="*/ 8263377 w 12192001"/>
              <a:gd name="connsiteY98" fmla="*/ 2006019 h 2344739"/>
              <a:gd name="connsiteX99" fmla="*/ 8252033 w 12192001"/>
              <a:gd name="connsiteY99" fmla="*/ 2015862 h 2344739"/>
              <a:gd name="connsiteX100" fmla="*/ 8245834 w 12192001"/>
              <a:gd name="connsiteY100" fmla="*/ 2028854 h 2344739"/>
              <a:gd name="connsiteX101" fmla="*/ 8090272 w 12192001"/>
              <a:gd name="connsiteY101" fmla="*/ 2075015 h 2344739"/>
              <a:gd name="connsiteX102" fmla="*/ 7905407 w 12192001"/>
              <a:gd name="connsiteY102" fmla="*/ 2116988 h 2344739"/>
              <a:gd name="connsiteX103" fmla="*/ 7718745 w 12192001"/>
              <a:gd name="connsiteY103" fmla="*/ 2142703 h 2344739"/>
              <a:gd name="connsiteX104" fmla="*/ 7614347 w 12192001"/>
              <a:gd name="connsiteY104" fmla="*/ 2139232 h 2344739"/>
              <a:gd name="connsiteX105" fmla="*/ 7527543 w 12192001"/>
              <a:gd name="connsiteY105" fmla="*/ 2145060 h 2344739"/>
              <a:gd name="connsiteX106" fmla="*/ 7519571 w 12192001"/>
              <a:gd name="connsiteY106" fmla="*/ 2147613 h 2344739"/>
              <a:gd name="connsiteX107" fmla="*/ 7507411 w 12192001"/>
              <a:gd name="connsiteY107" fmla="*/ 2148948 h 2344739"/>
              <a:gd name="connsiteX108" fmla="*/ 7507040 w 12192001"/>
              <a:gd name="connsiteY108" fmla="*/ 2148621 h 2344739"/>
              <a:gd name="connsiteX109" fmla="*/ 7495795 w 12192001"/>
              <a:gd name="connsiteY109" fmla="*/ 2150573 h 2344739"/>
              <a:gd name="connsiteX110" fmla="*/ 7405391 w 12192001"/>
              <a:gd name="connsiteY110" fmla="*/ 2142468 h 2344739"/>
              <a:gd name="connsiteX111" fmla="*/ 7312180 w 12192001"/>
              <a:gd name="connsiteY111" fmla="*/ 2132873 h 2344739"/>
              <a:gd name="connsiteX112" fmla="*/ 7310853 w 12192001"/>
              <a:gd name="connsiteY112" fmla="*/ 2131431 h 2344739"/>
              <a:gd name="connsiteX113" fmla="*/ 7218559 w 12192001"/>
              <a:gd name="connsiteY113" fmla="*/ 2156680 h 2344739"/>
              <a:gd name="connsiteX114" fmla="*/ 7201101 w 12192001"/>
              <a:gd name="connsiteY114" fmla="*/ 2161230 h 2344739"/>
              <a:gd name="connsiteX115" fmla="*/ 7197004 w 12192001"/>
              <a:gd name="connsiteY115" fmla="*/ 2166588 h 2344739"/>
              <a:gd name="connsiteX116" fmla="*/ 7170808 w 12192001"/>
              <a:gd name="connsiteY116" fmla="*/ 2171236 h 2344739"/>
              <a:gd name="connsiteX117" fmla="*/ 7096988 w 12192001"/>
              <a:gd name="connsiteY117" fmla="*/ 2183464 h 2344739"/>
              <a:gd name="connsiteX118" fmla="*/ 7018496 w 12192001"/>
              <a:gd name="connsiteY118" fmla="*/ 2183090 h 2344739"/>
              <a:gd name="connsiteX119" fmla="*/ 6904146 w 12192001"/>
              <a:gd name="connsiteY119" fmla="*/ 2212596 h 2344739"/>
              <a:gd name="connsiteX120" fmla="*/ 6708222 w 12192001"/>
              <a:gd name="connsiteY120" fmla="*/ 2240551 h 2344739"/>
              <a:gd name="connsiteX121" fmla="*/ 6549454 w 12192001"/>
              <a:gd name="connsiteY121" fmla="*/ 2269327 h 2344739"/>
              <a:gd name="connsiteX122" fmla="*/ 6317560 w 12192001"/>
              <a:gd name="connsiteY122" fmla="*/ 2316127 h 2344739"/>
              <a:gd name="connsiteX123" fmla="*/ 6168674 w 12192001"/>
              <a:gd name="connsiteY123" fmla="*/ 2318214 h 2344739"/>
              <a:gd name="connsiteX124" fmla="*/ 6073848 w 12192001"/>
              <a:gd name="connsiteY124" fmla="*/ 2338676 h 2344739"/>
              <a:gd name="connsiteX125" fmla="*/ 6068529 w 12192001"/>
              <a:gd name="connsiteY125" fmla="*/ 2337139 h 2344739"/>
              <a:gd name="connsiteX126" fmla="*/ 6048638 w 12192001"/>
              <a:gd name="connsiteY126" fmla="*/ 2337822 h 2344739"/>
              <a:gd name="connsiteX127" fmla="*/ 6041285 w 12192001"/>
              <a:gd name="connsiteY127" fmla="*/ 2329473 h 2344739"/>
              <a:gd name="connsiteX128" fmla="*/ 6010090 w 12192001"/>
              <a:gd name="connsiteY128" fmla="*/ 2324380 h 2344739"/>
              <a:gd name="connsiteX129" fmla="*/ 5957375 w 12192001"/>
              <a:gd name="connsiteY129" fmla="*/ 2328024 h 2344739"/>
              <a:gd name="connsiteX130" fmla="*/ 5758919 w 12192001"/>
              <a:gd name="connsiteY130" fmla="*/ 2343716 h 2344739"/>
              <a:gd name="connsiteX131" fmla="*/ 5626960 w 12192001"/>
              <a:gd name="connsiteY131" fmla="*/ 2344739 h 2344739"/>
              <a:gd name="connsiteX132" fmla="*/ 5470906 w 12192001"/>
              <a:gd name="connsiteY132" fmla="*/ 2330719 h 2344739"/>
              <a:gd name="connsiteX133" fmla="*/ 5432761 w 12192001"/>
              <a:gd name="connsiteY133" fmla="*/ 2319466 h 2344739"/>
              <a:gd name="connsiteX134" fmla="*/ 5381669 w 12192001"/>
              <a:gd name="connsiteY134" fmla="*/ 2301764 h 2344739"/>
              <a:gd name="connsiteX135" fmla="*/ 5261764 w 12192001"/>
              <a:gd name="connsiteY135" fmla="*/ 2281347 h 2344739"/>
              <a:gd name="connsiteX136" fmla="*/ 5222961 w 12192001"/>
              <a:gd name="connsiteY136" fmla="*/ 2270223 h 2344739"/>
              <a:gd name="connsiteX137" fmla="*/ 5174660 w 12192001"/>
              <a:gd name="connsiteY137" fmla="*/ 2267233 h 2344739"/>
              <a:gd name="connsiteX138" fmla="*/ 5156554 w 12192001"/>
              <a:gd name="connsiteY138" fmla="*/ 2260010 h 2344739"/>
              <a:gd name="connsiteX139" fmla="*/ 5142599 w 12192001"/>
              <a:gd name="connsiteY139" fmla="*/ 2256610 h 2344739"/>
              <a:gd name="connsiteX140" fmla="*/ 5139596 w 12192001"/>
              <a:gd name="connsiteY140" fmla="*/ 2254509 h 2344739"/>
              <a:gd name="connsiteX141" fmla="*/ 5121659 w 12192001"/>
              <a:gd name="connsiteY141" fmla="*/ 2243656 h 2344739"/>
              <a:gd name="connsiteX142" fmla="*/ 5065790 w 12192001"/>
              <a:gd name="connsiteY142" fmla="*/ 2250227 h 2344739"/>
              <a:gd name="connsiteX143" fmla="*/ 5011514 w 12192001"/>
              <a:gd name="connsiteY143" fmla="*/ 2233846 h 2344739"/>
              <a:gd name="connsiteX144" fmla="*/ 4840441 w 12192001"/>
              <a:gd name="connsiteY144" fmla="*/ 2209829 h 2344739"/>
              <a:gd name="connsiteX145" fmla="*/ 4762447 w 12192001"/>
              <a:gd name="connsiteY145" fmla="*/ 2182061 h 2344739"/>
              <a:gd name="connsiteX146" fmla="*/ 4723186 w 12192001"/>
              <a:gd name="connsiteY146" fmla="*/ 2173047 h 2344739"/>
              <a:gd name="connsiteX147" fmla="*/ 4721176 w 12192001"/>
              <a:gd name="connsiteY147" fmla="*/ 2172298 h 2344739"/>
              <a:gd name="connsiteX148" fmla="*/ 4722111 w 12192001"/>
              <a:gd name="connsiteY148" fmla="*/ 2172087 h 2344739"/>
              <a:gd name="connsiteX149" fmla="*/ 4717202 w 12192001"/>
              <a:gd name="connsiteY149" fmla="*/ 2170817 h 2344739"/>
              <a:gd name="connsiteX150" fmla="*/ 4721176 w 12192001"/>
              <a:gd name="connsiteY150" fmla="*/ 2172298 h 2344739"/>
              <a:gd name="connsiteX151" fmla="*/ 4715526 w 12192001"/>
              <a:gd name="connsiteY151" fmla="*/ 2173573 h 2344739"/>
              <a:gd name="connsiteX152" fmla="*/ 4515814 w 12192001"/>
              <a:gd name="connsiteY152" fmla="*/ 2163671 h 2344739"/>
              <a:gd name="connsiteX153" fmla="*/ 4428543 w 12192001"/>
              <a:gd name="connsiteY153" fmla="*/ 2153020 h 2344739"/>
              <a:gd name="connsiteX154" fmla="*/ 4362875 w 12192001"/>
              <a:gd name="connsiteY154" fmla="*/ 2151674 h 2344739"/>
              <a:gd name="connsiteX155" fmla="*/ 4316966 w 12192001"/>
              <a:gd name="connsiteY155" fmla="*/ 2158289 h 2344739"/>
              <a:gd name="connsiteX156" fmla="*/ 4315110 w 12192001"/>
              <a:gd name="connsiteY156" fmla="*/ 2156948 h 2344739"/>
              <a:gd name="connsiteX157" fmla="*/ 4295144 w 12192001"/>
              <a:gd name="connsiteY157" fmla="*/ 2155069 h 2344739"/>
              <a:gd name="connsiteX158" fmla="*/ 4290064 w 12192001"/>
              <a:gd name="connsiteY158" fmla="*/ 2157986 h 2344739"/>
              <a:gd name="connsiteX159" fmla="*/ 4276142 w 12192001"/>
              <a:gd name="connsiteY159" fmla="*/ 2157740 h 2344739"/>
              <a:gd name="connsiteX160" fmla="*/ 4248117 w 12192001"/>
              <a:gd name="connsiteY160" fmla="*/ 2160064 h 2344739"/>
              <a:gd name="connsiteX161" fmla="*/ 4202051 w 12192001"/>
              <a:gd name="connsiteY161" fmla="*/ 2157269 h 2344739"/>
              <a:gd name="connsiteX162" fmla="*/ 4201745 w 12192001"/>
              <a:gd name="connsiteY162" fmla="*/ 2156010 h 2344739"/>
              <a:gd name="connsiteX163" fmla="*/ 4191248 w 12192001"/>
              <a:gd name="connsiteY163" fmla="*/ 2150376 h 2344739"/>
              <a:gd name="connsiteX164" fmla="*/ 4142745 w 12192001"/>
              <a:gd name="connsiteY164" fmla="*/ 2134511 h 2344739"/>
              <a:gd name="connsiteX165" fmla="*/ 4083097 w 12192001"/>
              <a:gd name="connsiteY165" fmla="*/ 2107978 h 2344739"/>
              <a:gd name="connsiteX166" fmla="*/ 4074546 w 12192001"/>
              <a:gd name="connsiteY166" fmla="*/ 2107143 h 2344739"/>
              <a:gd name="connsiteX167" fmla="*/ 4074427 w 12192001"/>
              <a:gd name="connsiteY167" fmla="*/ 2106844 h 2344739"/>
              <a:gd name="connsiteX168" fmla="*/ 4065510 w 12192001"/>
              <a:gd name="connsiteY168" fmla="*/ 2105400 h 2344739"/>
              <a:gd name="connsiteX169" fmla="*/ 4058954 w 12192001"/>
              <a:gd name="connsiteY169" fmla="*/ 2105618 h 2344739"/>
              <a:gd name="connsiteX170" fmla="*/ 4042364 w 12192001"/>
              <a:gd name="connsiteY170" fmla="*/ 2103997 h 2344739"/>
              <a:gd name="connsiteX171" fmla="*/ 4036997 w 12192001"/>
              <a:gd name="connsiteY171" fmla="*/ 2101563 h 2344739"/>
              <a:gd name="connsiteX172" fmla="*/ 4035363 w 12192001"/>
              <a:gd name="connsiteY172" fmla="*/ 2097896 h 2344739"/>
              <a:gd name="connsiteX173" fmla="*/ 4033778 w 12192001"/>
              <a:gd name="connsiteY173" fmla="*/ 2098131 h 2344739"/>
              <a:gd name="connsiteX174" fmla="*/ 4004538 w 12192001"/>
              <a:gd name="connsiteY174" fmla="*/ 2085563 h 2344739"/>
              <a:gd name="connsiteX175" fmla="*/ 3936846 w 12192001"/>
              <a:gd name="connsiteY175" fmla="*/ 2068106 h 2344739"/>
              <a:gd name="connsiteX176" fmla="*/ 3897275 w 12192001"/>
              <a:gd name="connsiteY176" fmla="*/ 2062451 h 2344739"/>
              <a:gd name="connsiteX177" fmla="*/ 3789760 w 12192001"/>
              <a:gd name="connsiteY177" fmla="*/ 2042213 h 2344739"/>
              <a:gd name="connsiteX178" fmla="*/ 3682513 w 12192001"/>
              <a:gd name="connsiteY178" fmla="*/ 2018290 h 2344739"/>
              <a:gd name="connsiteX179" fmla="*/ 3610035 w 12192001"/>
              <a:gd name="connsiteY179" fmla="*/ 1986019 h 2344739"/>
              <a:gd name="connsiteX180" fmla="*/ 3603855 w 12192001"/>
              <a:gd name="connsiteY180" fmla="*/ 1987381 h 2344739"/>
              <a:gd name="connsiteX181" fmla="*/ 3594736 w 12192001"/>
              <a:gd name="connsiteY181" fmla="*/ 1987545 h 2344739"/>
              <a:gd name="connsiteX182" fmla="*/ 3594501 w 12192001"/>
              <a:gd name="connsiteY182" fmla="*/ 1987276 h 2344739"/>
              <a:gd name="connsiteX183" fmla="*/ 3585978 w 12192001"/>
              <a:gd name="connsiteY183" fmla="*/ 1987966 h 2344739"/>
              <a:gd name="connsiteX184" fmla="*/ 3536135 w 12192001"/>
              <a:gd name="connsiteY184" fmla="*/ 1978267 h 2344739"/>
              <a:gd name="connsiteX185" fmla="*/ 3473223 w 12192001"/>
              <a:gd name="connsiteY185" fmla="*/ 1974606 h 2344739"/>
              <a:gd name="connsiteX186" fmla="*/ 3400728 w 12192001"/>
              <a:gd name="connsiteY186" fmla="*/ 1962558 h 2344739"/>
              <a:gd name="connsiteX187" fmla="*/ 3363888 w 12192001"/>
              <a:gd name="connsiteY187" fmla="*/ 1979510 h 2344739"/>
              <a:gd name="connsiteX188" fmla="*/ 3344026 w 12192001"/>
              <a:gd name="connsiteY188" fmla="*/ 1981192 h 2344739"/>
              <a:gd name="connsiteX189" fmla="*/ 3341698 w 12192001"/>
              <a:gd name="connsiteY189" fmla="*/ 1980217 h 2344739"/>
              <a:gd name="connsiteX190" fmla="*/ 3262356 w 12192001"/>
              <a:gd name="connsiteY190" fmla="*/ 1986094 h 2344739"/>
              <a:gd name="connsiteX191" fmla="*/ 3142556 w 12192001"/>
              <a:gd name="connsiteY191" fmla="*/ 1993869 h 2344739"/>
              <a:gd name="connsiteX192" fmla="*/ 3030291 w 12192001"/>
              <a:gd name="connsiteY192" fmla="*/ 1996512 h 2344739"/>
              <a:gd name="connsiteX193" fmla="*/ 2781569 w 12192001"/>
              <a:gd name="connsiteY193" fmla="*/ 2018333 h 2344739"/>
              <a:gd name="connsiteX194" fmla="*/ 2646527 w 12192001"/>
              <a:gd name="connsiteY194" fmla="*/ 2028869 h 2344739"/>
              <a:gd name="connsiteX195" fmla="*/ 2568028 w 12192001"/>
              <a:gd name="connsiteY195" fmla="*/ 2002628 h 2344739"/>
              <a:gd name="connsiteX196" fmla="*/ 2443255 w 12192001"/>
              <a:gd name="connsiteY196" fmla="*/ 2016529 h 2344739"/>
              <a:gd name="connsiteX197" fmla="*/ 2315112 w 12192001"/>
              <a:gd name="connsiteY197" fmla="*/ 2024996 h 2344739"/>
              <a:gd name="connsiteX198" fmla="*/ 2208578 w 12192001"/>
              <a:gd name="connsiteY198" fmla="*/ 2019763 h 2344739"/>
              <a:gd name="connsiteX199" fmla="*/ 2094665 w 12192001"/>
              <a:gd name="connsiteY199" fmla="*/ 2003052 h 2344739"/>
              <a:gd name="connsiteX200" fmla="*/ 1997356 w 12192001"/>
              <a:gd name="connsiteY200" fmla="*/ 1995032 h 2344739"/>
              <a:gd name="connsiteX201" fmla="*/ 1928172 w 12192001"/>
              <a:gd name="connsiteY201" fmla="*/ 2016977 h 2344739"/>
              <a:gd name="connsiteX202" fmla="*/ 1921650 w 12192001"/>
              <a:gd name="connsiteY202" fmla="*/ 2012146 h 2344739"/>
              <a:gd name="connsiteX203" fmla="*/ 1873080 w 12192001"/>
              <a:gd name="connsiteY203" fmla="*/ 2013741 h 2344739"/>
              <a:gd name="connsiteX204" fmla="*/ 1786655 w 12192001"/>
              <a:gd name="connsiteY204" fmla="*/ 2041363 h 2344739"/>
              <a:gd name="connsiteX205" fmla="*/ 1738204 w 12192001"/>
              <a:gd name="connsiteY205" fmla="*/ 2036312 h 2344739"/>
              <a:gd name="connsiteX206" fmla="*/ 1675071 w 12192001"/>
              <a:gd name="connsiteY206" fmla="*/ 2019963 h 2344739"/>
              <a:gd name="connsiteX207" fmla="*/ 1608669 w 12192001"/>
              <a:gd name="connsiteY207" fmla="*/ 2013066 h 2344739"/>
              <a:gd name="connsiteX208" fmla="*/ 1496110 w 12192001"/>
              <a:gd name="connsiteY208" fmla="*/ 1987476 h 2344739"/>
              <a:gd name="connsiteX209" fmla="*/ 1149979 w 12192001"/>
              <a:gd name="connsiteY209" fmla="*/ 1938041 h 2344739"/>
              <a:gd name="connsiteX210" fmla="*/ 858269 w 12192001"/>
              <a:gd name="connsiteY210" fmla="*/ 1928608 h 2344739"/>
              <a:gd name="connsiteX211" fmla="*/ 837540 w 12192001"/>
              <a:gd name="connsiteY211" fmla="*/ 1929821 h 2344739"/>
              <a:gd name="connsiteX212" fmla="*/ 816809 w 12192001"/>
              <a:gd name="connsiteY212" fmla="*/ 1927857 h 2344739"/>
              <a:gd name="connsiteX213" fmla="*/ 811506 w 12192001"/>
              <a:gd name="connsiteY213" fmla="*/ 1930751 h 2344739"/>
              <a:gd name="connsiteX214" fmla="*/ 797041 w 12192001"/>
              <a:gd name="connsiteY214" fmla="*/ 1930446 h 2344739"/>
              <a:gd name="connsiteX215" fmla="*/ 767901 w 12192001"/>
              <a:gd name="connsiteY215" fmla="*/ 1932653 h 2344739"/>
              <a:gd name="connsiteX216" fmla="*/ 763053 w 12192001"/>
              <a:gd name="connsiteY216" fmla="*/ 1930432 h 2344739"/>
              <a:gd name="connsiteX217" fmla="*/ 720047 w 12192001"/>
              <a:gd name="connsiteY217" fmla="*/ 1929661 h 2344739"/>
              <a:gd name="connsiteX218" fmla="*/ 719742 w 12192001"/>
              <a:gd name="connsiteY218" fmla="*/ 1928399 h 2344739"/>
              <a:gd name="connsiteX219" fmla="*/ 708875 w 12192001"/>
              <a:gd name="connsiteY219" fmla="*/ 1922722 h 2344739"/>
              <a:gd name="connsiteX220" fmla="*/ 596792 w 12192001"/>
              <a:gd name="connsiteY220" fmla="*/ 1879864 h 2344739"/>
              <a:gd name="connsiteX221" fmla="*/ 578535 w 12192001"/>
              <a:gd name="connsiteY221" fmla="*/ 1877212 h 2344739"/>
              <a:gd name="connsiteX222" fmla="*/ 571717 w 12192001"/>
              <a:gd name="connsiteY222" fmla="*/ 1877401 h 2344739"/>
              <a:gd name="connsiteX223" fmla="*/ 445099 w 12192001"/>
              <a:gd name="connsiteY223" fmla="*/ 1839371 h 2344739"/>
              <a:gd name="connsiteX224" fmla="*/ 404015 w 12192001"/>
              <a:gd name="connsiteY224" fmla="*/ 1833548 h 2344739"/>
              <a:gd name="connsiteX225" fmla="*/ 292435 w 12192001"/>
              <a:gd name="connsiteY225" fmla="*/ 1812852 h 2344739"/>
              <a:gd name="connsiteX226" fmla="*/ 118381 w 12192001"/>
              <a:gd name="connsiteY226" fmla="*/ 1761047 h 2344739"/>
              <a:gd name="connsiteX227" fmla="*/ 15526 w 12192001"/>
              <a:gd name="connsiteY227" fmla="*/ 1758191 h 2344739"/>
              <a:gd name="connsiteX228" fmla="*/ 2 w 12192001"/>
              <a:gd name="connsiteY228" fmla="*/ 1752722 h 2344739"/>
              <a:gd name="connsiteX229" fmla="*/ 1 w 12192001"/>
              <a:gd name="connsiteY229" fmla="*/ 762497 h 2344739"/>
              <a:gd name="connsiteX230" fmla="*/ 0 w 12192001"/>
              <a:gd name="connsiteY230" fmla="*/ 762497 h 2344739"/>
              <a:gd name="connsiteX231" fmla="*/ 0 w 12192001"/>
              <a:gd name="connsiteY231" fmla="*/ 222213 h 2344739"/>
              <a:gd name="connsiteX232" fmla="*/ 0 w 12192001"/>
              <a:gd name="connsiteY232"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310853 w 12192001"/>
              <a:gd name="connsiteY111" fmla="*/ 2131431 h 2344739"/>
              <a:gd name="connsiteX112" fmla="*/ 7218559 w 12192001"/>
              <a:gd name="connsiteY112" fmla="*/ 2156680 h 2344739"/>
              <a:gd name="connsiteX113" fmla="*/ 7201101 w 12192001"/>
              <a:gd name="connsiteY113" fmla="*/ 2161230 h 2344739"/>
              <a:gd name="connsiteX114" fmla="*/ 7197004 w 12192001"/>
              <a:gd name="connsiteY114" fmla="*/ 2166588 h 2344739"/>
              <a:gd name="connsiteX115" fmla="*/ 7170808 w 12192001"/>
              <a:gd name="connsiteY115" fmla="*/ 2171236 h 2344739"/>
              <a:gd name="connsiteX116" fmla="*/ 7096988 w 12192001"/>
              <a:gd name="connsiteY116" fmla="*/ 2183464 h 2344739"/>
              <a:gd name="connsiteX117" fmla="*/ 7018496 w 12192001"/>
              <a:gd name="connsiteY117" fmla="*/ 2183090 h 2344739"/>
              <a:gd name="connsiteX118" fmla="*/ 6904146 w 12192001"/>
              <a:gd name="connsiteY118" fmla="*/ 2212596 h 2344739"/>
              <a:gd name="connsiteX119" fmla="*/ 6708222 w 12192001"/>
              <a:gd name="connsiteY119" fmla="*/ 2240551 h 2344739"/>
              <a:gd name="connsiteX120" fmla="*/ 6549454 w 12192001"/>
              <a:gd name="connsiteY120" fmla="*/ 2269327 h 2344739"/>
              <a:gd name="connsiteX121" fmla="*/ 6317560 w 12192001"/>
              <a:gd name="connsiteY121" fmla="*/ 2316127 h 2344739"/>
              <a:gd name="connsiteX122" fmla="*/ 6168674 w 12192001"/>
              <a:gd name="connsiteY122" fmla="*/ 2318214 h 2344739"/>
              <a:gd name="connsiteX123" fmla="*/ 6073848 w 12192001"/>
              <a:gd name="connsiteY123" fmla="*/ 2338676 h 2344739"/>
              <a:gd name="connsiteX124" fmla="*/ 6068529 w 12192001"/>
              <a:gd name="connsiteY124" fmla="*/ 2337139 h 2344739"/>
              <a:gd name="connsiteX125" fmla="*/ 6048638 w 12192001"/>
              <a:gd name="connsiteY125" fmla="*/ 2337822 h 2344739"/>
              <a:gd name="connsiteX126" fmla="*/ 6041285 w 12192001"/>
              <a:gd name="connsiteY126" fmla="*/ 2329473 h 2344739"/>
              <a:gd name="connsiteX127" fmla="*/ 6010090 w 12192001"/>
              <a:gd name="connsiteY127" fmla="*/ 2324380 h 2344739"/>
              <a:gd name="connsiteX128" fmla="*/ 5957375 w 12192001"/>
              <a:gd name="connsiteY128" fmla="*/ 2328024 h 2344739"/>
              <a:gd name="connsiteX129" fmla="*/ 5758919 w 12192001"/>
              <a:gd name="connsiteY129" fmla="*/ 2343716 h 2344739"/>
              <a:gd name="connsiteX130" fmla="*/ 5626960 w 12192001"/>
              <a:gd name="connsiteY130" fmla="*/ 2344739 h 2344739"/>
              <a:gd name="connsiteX131" fmla="*/ 5470906 w 12192001"/>
              <a:gd name="connsiteY131" fmla="*/ 2330719 h 2344739"/>
              <a:gd name="connsiteX132" fmla="*/ 5432761 w 12192001"/>
              <a:gd name="connsiteY132" fmla="*/ 2319466 h 2344739"/>
              <a:gd name="connsiteX133" fmla="*/ 5381669 w 12192001"/>
              <a:gd name="connsiteY133" fmla="*/ 2301764 h 2344739"/>
              <a:gd name="connsiteX134" fmla="*/ 5261764 w 12192001"/>
              <a:gd name="connsiteY134" fmla="*/ 2281347 h 2344739"/>
              <a:gd name="connsiteX135" fmla="*/ 5222961 w 12192001"/>
              <a:gd name="connsiteY135" fmla="*/ 2270223 h 2344739"/>
              <a:gd name="connsiteX136" fmla="*/ 5174660 w 12192001"/>
              <a:gd name="connsiteY136" fmla="*/ 2267233 h 2344739"/>
              <a:gd name="connsiteX137" fmla="*/ 5156554 w 12192001"/>
              <a:gd name="connsiteY137" fmla="*/ 2260010 h 2344739"/>
              <a:gd name="connsiteX138" fmla="*/ 5142599 w 12192001"/>
              <a:gd name="connsiteY138" fmla="*/ 2256610 h 2344739"/>
              <a:gd name="connsiteX139" fmla="*/ 5139596 w 12192001"/>
              <a:gd name="connsiteY139" fmla="*/ 2254509 h 2344739"/>
              <a:gd name="connsiteX140" fmla="*/ 5121659 w 12192001"/>
              <a:gd name="connsiteY140" fmla="*/ 2243656 h 2344739"/>
              <a:gd name="connsiteX141" fmla="*/ 5065790 w 12192001"/>
              <a:gd name="connsiteY141" fmla="*/ 2250227 h 2344739"/>
              <a:gd name="connsiteX142" fmla="*/ 5011514 w 12192001"/>
              <a:gd name="connsiteY142" fmla="*/ 2233846 h 2344739"/>
              <a:gd name="connsiteX143" fmla="*/ 4840441 w 12192001"/>
              <a:gd name="connsiteY143" fmla="*/ 2209829 h 2344739"/>
              <a:gd name="connsiteX144" fmla="*/ 4762447 w 12192001"/>
              <a:gd name="connsiteY144" fmla="*/ 2182061 h 2344739"/>
              <a:gd name="connsiteX145" fmla="*/ 4723186 w 12192001"/>
              <a:gd name="connsiteY145" fmla="*/ 2173047 h 2344739"/>
              <a:gd name="connsiteX146" fmla="*/ 4721176 w 12192001"/>
              <a:gd name="connsiteY146" fmla="*/ 2172298 h 2344739"/>
              <a:gd name="connsiteX147" fmla="*/ 4722111 w 12192001"/>
              <a:gd name="connsiteY147" fmla="*/ 2172087 h 2344739"/>
              <a:gd name="connsiteX148" fmla="*/ 4717202 w 12192001"/>
              <a:gd name="connsiteY148" fmla="*/ 2170817 h 2344739"/>
              <a:gd name="connsiteX149" fmla="*/ 4721176 w 12192001"/>
              <a:gd name="connsiteY149" fmla="*/ 2172298 h 2344739"/>
              <a:gd name="connsiteX150" fmla="*/ 4715526 w 12192001"/>
              <a:gd name="connsiteY150" fmla="*/ 2173573 h 2344739"/>
              <a:gd name="connsiteX151" fmla="*/ 4515814 w 12192001"/>
              <a:gd name="connsiteY151" fmla="*/ 2163671 h 2344739"/>
              <a:gd name="connsiteX152" fmla="*/ 4428543 w 12192001"/>
              <a:gd name="connsiteY152" fmla="*/ 2153020 h 2344739"/>
              <a:gd name="connsiteX153" fmla="*/ 4362875 w 12192001"/>
              <a:gd name="connsiteY153" fmla="*/ 2151674 h 2344739"/>
              <a:gd name="connsiteX154" fmla="*/ 4316966 w 12192001"/>
              <a:gd name="connsiteY154" fmla="*/ 2158289 h 2344739"/>
              <a:gd name="connsiteX155" fmla="*/ 4315110 w 12192001"/>
              <a:gd name="connsiteY155" fmla="*/ 2156948 h 2344739"/>
              <a:gd name="connsiteX156" fmla="*/ 4295144 w 12192001"/>
              <a:gd name="connsiteY156" fmla="*/ 2155069 h 2344739"/>
              <a:gd name="connsiteX157" fmla="*/ 4290064 w 12192001"/>
              <a:gd name="connsiteY157" fmla="*/ 2157986 h 2344739"/>
              <a:gd name="connsiteX158" fmla="*/ 4276142 w 12192001"/>
              <a:gd name="connsiteY158" fmla="*/ 2157740 h 2344739"/>
              <a:gd name="connsiteX159" fmla="*/ 4248117 w 12192001"/>
              <a:gd name="connsiteY159" fmla="*/ 2160064 h 2344739"/>
              <a:gd name="connsiteX160" fmla="*/ 4202051 w 12192001"/>
              <a:gd name="connsiteY160" fmla="*/ 2157269 h 2344739"/>
              <a:gd name="connsiteX161" fmla="*/ 4201745 w 12192001"/>
              <a:gd name="connsiteY161" fmla="*/ 2156010 h 2344739"/>
              <a:gd name="connsiteX162" fmla="*/ 4191248 w 12192001"/>
              <a:gd name="connsiteY162" fmla="*/ 2150376 h 2344739"/>
              <a:gd name="connsiteX163" fmla="*/ 4142745 w 12192001"/>
              <a:gd name="connsiteY163" fmla="*/ 2134511 h 2344739"/>
              <a:gd name="connsiteX164" fmla="*/ 4083097 w 12192001"/>
              <a:gd name="connsiteY164" fmla="*/ 2107978 h 2344739"/>
              <a:gd name="connsiteX165" fmla="*/ 4074546 w 12192001"/>
              <a:gd name="connsiteY165" fmla="*/ 2107143 h 2344739"/>
              <a:gd name="connsiteX166" fmla="*/ 4074427 w 12192001"/>
              <a:gd name="connsiteY166" fmla="*/ 2106844 h 2344739"/>
              <a:gd name="connsiteX167" fmla="*/ 4065510 w 12192001"/>
              <a:gd name="connsiteY167" fmla="*/ 2105400 h 2344739"/>
              <a:gd name="connsiteX168" fmla="*/ 4058954 w 12192001"/>
              <a:gd name="connsiteY168" fmla="*/ 2105618 h 2344739"/>
              <a:gd name="connsiteX169" fmla="*/ 4042364 w 12192001"/>
              <a:gd name="connsiteY169" fmla="*/ 2103997 h 2344739"/>
              <a:gd name="connsiteX170" fmla="*/ 4036997 w 12192001"/>
              <a:gd name="connsiteY170" fmla="*/ 2101563 h 2344739"/>
              <a:gd name="connsiteX171" fmla="*/ 4035363 w 12192001"/>
              <a:gd name="connsiteY171" fmla="*/ 2097896 h 2344739"/>
              <a:gd name="connsiteX172" fmla="*/ 4033778 w 12192001"/>
              <a:gd name="connsiteY172" fmla="*/ 2098131 h 2344739"/>
              <a:gd name="connsiteX173" fmla="*/ 4004538 w 12192001"/>
              <a:gd name="connsiteY173" fmla="*/ 2085563 h 2344739"/>
              <a:gd name="connsiteX174" fmla="*/ 3936846 w 12192001"/>
              <a:gd name="connsiteY174" fmla="*/ 2068106 h 2344739"/>
              <a:gd name="connsiteX175" fmla="*/ 3897275 w 12192001"/>
              <a:gd name="connsiteY175" fmla="*/ 2062451 h 2344739"/>
              <a:gd name="connsiteX176" fmla="*/ 3789760 w 12192001"/>
              <a:gd name="connsiteY176" fmla="*/ 2042213 h 2344739"/>
              <a:gd name="connsiteX177" fmla="*/ 3682513 w 12192001"/>
              <a:gd name="connsiteY177" fmla="*/ 2018290 h 2344739"/>
              <a:gd name="connsiteX178" fmla="*/ 3610035 w 12192001"/>
              <a:gd name="connsiteY178" fmla="*/ 1986019 h 2344739"/>
              <a:gd name="connsiteX179" fmla="*/ 3603855 w 12192001"/>
              <a:gd name="connsiteY179" fmla="*/ 1987381 h 2344739"/>
              <a:gd name="connsiteX180" fmla="*/ 3594736 w 12192001"/>
              <a:gd name="connsiteY180" fmla="*/ 1987545 h 2344739"/>
              <a:gd name="connsiteX181" fmla="*/ 3594501 w 12192001"/>
              <a:gd name="connsiteY181" fmla="*/ 1987276 h 2344739"/>
              <a:gd name="connsiteX182" fmla="*/ 3585978 w 12192001"/>
              <a:gd name="connsiteY182" fmla="*/ 1987966 h 2344739"/>
              <a:gd name="connsiteX183" fmla="*/ 3536135 w 12192001"/>
              <a:gd name="connsiteY183" fmla="*/ 1978267 h 2344739"/>
              <a:gd name="connsiteX184" fmla="*/ 3473223 w 12192001"/>
              <a:gd name="connsiteY184" fmla="*/ 1974606 h 2344739"/>
              <a:gd name="connsiteX185" fmla="*/ 3400728 w 12192001"/>
              <a:gd name="connsiteY185" fmla="*/ 1962558 h 2344739"/>
              <a:gd name="connsiteX186" fmla="*/ 3363888 w 12192001"/>
              <a:gd name="connsiteY186" fmla="*/ 1979510 h 2344739"/>
              <a:gd name="connsiteX187" fmla="*/ 3344026 w 12192001"/>
              <a:gd name="connsiteY187" fmla="*/ 1981192 h 2344739"/>
              <a:gd name="connsiteX188" fmla="*/ 3341698 w 12192001"/>
              <a:gd name="connsiteY188" fmla="*/ 1980217 h 2344739"/>
              <a:gd name="connsiteX189" fmla="*/ 3262356 w 12192001"/>
              <a:gd name="connsiteY189" fmla="*/ 1986094 h 2344739"/>
              <a:gd name="connsiteX190" fmla="*/ 3142556 w 12192001"/>
              <a:gd name="connsiteY190" fmla="*/ 1993869 h 2344739"/>
              <a:gd name="connsiteX191" fmla="*/ 3030291 w 12192001"/>
              <a:gd name="connsiteY191" fmla="*/ 1996512 h 2344739"/>
              <a:gd name="connsiteX192" fmla="*/ 2781569 w 12192001"/>
              <a:gd name="connsiteY192" fmla="*/ 2018333 h 2344739"/>
              <a:gd name="connsiteX193" fmla="*/ 2646527 w 12192001"/>
              <a:gd name="connsiteY193" fmla="*/ 2028869 h 2344739"/>
              <a:gd name="connsiteX194" fmla="*/ 2568028 w 12192001"/>
              <a:gd name="connsiteY194" fmla="*/ 2002628 h 2344739"/>
              <a:gd name="connsiteX195" fmla="*/ 2443255 w 12192001"/>
              <a:gd name="connsiteY195" fmla="*/ 2016529 h 2344739"/>
              <a:gd name="connsiteX196" fmla="*/ 2315112 w 12192001"/>
              <a:gd name="connsiteY196" fmla="*/ 2024996 h 2344739"/>
              <a:gd name="connsiteX197" fmla="*/ 2208578 w 12192001"/>
              <a:gd name="connsiteY197" fmla="*/ 2019763 h 2344739"/>
              <a:gd name="connsiteX198" fmla="*/ 2094665 w 12192001"/>
              <a:gd name="connsiteY198" fmla="*/ 2003052 h 2344739"/>
              <a:gd name="connsiteX199" fmla="*/ 1997356 w 12192001"/>
              <a:gd name="connsiteY199" fmla="*/ 1995032 h 2344739"/>
              <a:gd name="connsiteX200" fmla="*/ 1928172 w 12192001"/>
              <a:gd name="connsiteY200" fmla="*/ 2016977 h 2344739"/>
              <a:gd name="connsiteX201" fmla="*/ 1921650 w 12192001"/>
              <a:gd name="connsiteY201" fmla="*/ 2012146 h 2344739"/>
              <a:gd name="connsiteX202" fmla="*/ 1873080 w 12192001"/>
              <a:gd name="connsiteY202" fmla="*/ 2013741 h 2344739"/>
              <a:gd name="connsiteX203" fmla="*/ 1786655 w 12192001"/>
              <a:gd name="connsiteY203" fmla="*/ 2041363 h 2344739"/>
              <a:gd name="connsiteX204" fmla="*/ 1738204 w 12192001"/>
              <a:gd name="connsiteY204" fmla="*/ 2036312 h 2344739"/>
              <a:gd name="connsiteX205" fmla="*/ 1675071 w 12192001"/>
              <a:gd name="connsiteY205" fmla="*/ 2019963 h 2344739"/>
              <a:gd name="connsiteX206" fmla="*/ 1608669 w 12192001"/>
              <a:gd name="connsiteY206" fmla="*/ 2013066 h 2344739"/>
              <a:gd name="connsiteX207" fmla="*/ 1496110 w 12192001"/>
              <a:gd name="connsiteY207" fmla="*/ 1987476 h 2344739"/>
              <a:gd name="connsiteX208" fmla="*/ 1149979 w 12192001"/>
              <a:gd name="connsiteY208" fmla="*/ 1938041 h 2344739"/>
              <a:gd name="connsiteX209" fmla="*/ 858269 w 12192001"/>
              <a:gd name="connsiteY209" fmla="*/ 1928608 h 2344739"/>
              <a:gd name="connsiteX210" fmla="*/ 837540 w 12192001"/>
              <a:gd name="connsiteY210" fmla="*/ 1929821 h 2344739"/>
              <a:gd name="connsiteX211" fmla="*/ 816809 w 12192001"/>
              <a:gd name="connsiteY211" fmla="*/ 1927857 h 2344739"/>
              <a:gd name="connsiteX212" fmla="*/ 811506 w 12192001"/>
              <a:gd name="connsiteY212" fmla="*/ 1930751 h 2344739"/>
              <a:gd name="connsiteX213" fmla="*/ 797041 w 12192001"/>
              <a:gd name="connsiteY213" fmla="*/ 1930446 h 2344739"/>
              <a:gd name="connsiteX214" fmla="*/ 767901 w 12192001"/>
              <a:gd name="connsiteY214" fmla="*/ 1932653 h 2344739"/>
              <a:gd name="connsiteX215" fmla="*/ 763053 w 12192001"/>
              <a:gd name="connsiteY215" fmla="*/ 1930432 h 2344739"/>
              <a:gd name="connsiteX216" fmla="*/ 720047 w 12192001"/>
              <a:gd name="connsiteY216" fmla="*/ 1929661 h 2344739"/>
              <a:gd name="connsiteX217" fmla="*/ 719742 w 12192001"/>
              <a:gd name="connsiteY217" fmla="*/ 1928399 h 2344739"/>
              <a:gd name="connsiteX218" fmla="*/ 708875 w 12192001"/>
              <a:gd name="connsiteY218" fmla="*/ 1922722 h 2344739"/>
              <a:gd name="connsiteX219" fmla="*/ 596792 w 12192001"/>
              <a:gd name="connsiteY219" fmla="*/ 1879864 h 2344739"/>
              <a:gd name="connsiteX220" fmla="*/ 578535 w 12192001"/>
              <a:gd name="connsiteY220" fmla="*/ 1877212 h 2344739"/>
              <a:gd name="connsiteX221" fmla="*/ 571717 w 12192001"/>
              <a:gd name="connsiteY221" fmla="*/ 1877401 h 2344739"/>
              <a:gd name="connsiteX222" fmla="*/ 445099 w 12192001"/>
              <a:gd name="connsiteY222" fmla="*/ 1839371 h 2344739"/>
              <a:gd name="connsiteX223" fmla="*/ 404015 w 12192001"/>
              <a:gd name="connsiteY223" fmla="*/ 1833548 h 2344739"/>
              <a:gd name="connsiteX224" fmla="*/ 292435 w 12192001"/>
              <a:gd name="connsiteY224" fmla="*/ 1812852 h 2344739"/>
              <a:gd name="connsiteX225" fmla="*/ 118381 w 12192001"/>
              <a:gd name="connsiteY225" fmla="*/ 1761047 h 2344739"/>
              <a:gd name="connsiteX226" fmla="*/ 15526 w 12192001"/>
              <a:gd name="connsiteY226" fmla="*/ 1758191 h 2344739"/>
              <a:gd name="connsiteX227" fmla="*/ 2 w 12192001"/>
              <a:gd name="connsiteY227" fmla="*/ 1752722 h 2344739"/>
              <a:gd name="connsiteX228" fmla="*/ 1 w 12192001"/>
              <a:gd name="connsiteY228" fmla="*/ 762497 h 2344739"/>
              <a:gd name="connsiteX229" fmla="*/ 0 w 12192001"/>
              <a:gd name="connsiteY229" fmla="*/ 762497 h 2344739"/>
              <a:gd name="connsiteX230" fmla="*/ 0 w 12192001"/>
              <a:gd name="connsiteY230" fmla="*/ 222213 h 2344739"/>
              <a:gd name="connsiteX231" fmla="*/ 0 w 12192001"/>
              <a:gd name="connsiteY231"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218559 w 12192001"/>
              <a:gd name="connsiteY111" fmla="*/ 2156680 h 2344739"/>
              <a:gd name="connsiteX112" fmla="*/ 7201101 w 12192001"/>
              <a:gd name="connsiteY112" fmla="*/ 2161230 h 2344739"/>
              <a:gd name="connsiteX113" fmla="*/ 7197004 w 12192001"/>
              <a:gd name="connsiteY113" fmla="*/ 2166588 h 2344739"/>
              <a:gd name="connsiteX114" fmla="*/ 7170808 w 12192001"/>
              <a:gd name="connsiteY114" fmla="*/ 2171236 h 2344739"/>
              <a:gd name="connsiteX115" fmla="*/ 7096988 w 12192001"/>
              <a:gd name="connsiteY115" fmla="*/ 2183464 h 2344739"/>
              <a:gd name="connsiteX116" fmla="*/ 7018496 w 12192001"/>
              <a:gd name="connsiteY116" fmla="*/ 2183090 h 2344739"/>
              <a:gd name="connsiteX117" fmla="*/ 6904146 w 12192001"/>
              <a:gd name="connsiteY117" fmla="*/ 2212596 h 2344739"/>
              <a:gd name="connsiteX118" fmla="*/ 6708222 w 12192001"/>
              <a:gd name="connsiteY118" fmla="*/ 2240551 h 2344739"/>
              <a:gd name="connsiteX119" fmla="*/ 6549454 w 12192001"/>
              <a:gd name="connsiteY119" fmla="*/ 2269327 h 2344739"/>
              <a:gd name="connsiteX120" fmla="*/ 6317560 w 12192001"/>
              <a:gd name="connsiteY120" fmla="*/ 2316127 h 2344739"/>
              <a:gd name="connsiteX121" fmla="*/ 6168674 w 12192001"/>
              <a:gd name="connsiteY121" fmla="*/ 2318214 h 2344739"/>
              <a:gd name="connsiteX122" fmla="*/ 6073848 w 12192001"/>
              <a:gd name="connsiteY122" fmla="*/ 2338676 h 2344739"/>
              <a:gd name="connsiteX123" fmla="*/ 6068529 w 12192001"/>
              <a:gd name="connsiteY123" fmla="*/ 2337139 h 2344739"/>
              <a:gd name="connsiteX124" fmla="*/ 6048638 w 12192001"/>
              <a:gd name="connsiteY124" fmla="*/ 2337822 h 2344739"/>
              <a:gd name="connsiteX125" fmla="*/ 6041285 w 12192001"/>
              <a:gd name="connsiteY125" fmla="*/ 2329473 h 2344739"/>
              <a:gd name="connsiteX126" fmla="*/ 6010090 w 12192001"/>
              <a:gd name="connsiteY126" fmla="*/ 2324380 h 2344739"/>
              <a:gd name="connsiteX127" fmla="*/ 5957375 w 12192001"/>
              <a:gd name="connsiteY127" fmla="*/ 2328024 h 2344739"/>
              <a:gd name="connsiteX128" fmla="*/ 5758919 w 12192001"/>
              <a:gd name="connsiteY128" fmla="*/ 2343716 h 2344739"/>
              <a:gd name="connsiteX129" fmla="*/ 5626960 w 12192001"/>
              <a:gd name="connsiteY129" fmla="*/ 2344739 h 2344739"/>
              <a:gd name="connsiteX130" fmla="*/ 5470906 w 12192001"/>
              <a:gd name="connsiteY130" fmla="*/ 2330719 h 2344739"/>
              <a:gd name="connsiteX131" fmla="*/ 5432761 w 12192001"/>
              <a:gd name="connsiteY131" fmla="*/ 2319466 h 2344739"/>
              <a:gd name="connsiteX132" fmla="*/ 5381669 w 12192001"/>
              <a:gd name="connsiteY132" fmla="*/ 2301764 h 2344739"/>
              <a:gd name="connsiteX133" fmla="*/ 5261764 w 12192001"/>
              <a:gd name="connsiteY133" fmla="*/ 2281347 h 2344739"/>
              <a:gd name="connsiteX134" fmla="*/ 5222961 w 12192001"/>
              <a:gd name="connsiteY134" fmla="*/ 2270223 h 2344739"/>
              <a:gd name="connsiteX135" fmla="*/ 5174660 w 12192001"/>
              <a:gd name="connsiteY135" fmla="*/ 2267233 h 2344739"/>
              <a:gd name="connsiteX136" fmla="*/ 5156554 w 12192001"/>
              <a:gd name="connsiteY136" fmla="*/ 2260010 h 2344739"/>
              <a:gd name="connsiteX137" fmla="*/ 5142599 w 12192001"/>
              <a:gd name="connsiteY137" fmla="*/ 2256610 h 2344739"/>
              <a:gd name="connsiteX138" fmla="*/ 5139596 w 12192001"/>
              <a:gd name="connsiteY138" fmla="*/ 2254509 h 2344739"/>
              <a:gd name="connsiteX139" fmla="*/ 5121659 w 12192001"/>
              <a:gd name="connsiteY139" fmla="*/ 2243656 h 2344739"/>
              <a:gd name="connsiteX140" fmla="*/ 5065790 w 12192001"/>
              <a:gd name="connsiteY140" fmla="*/ 2250227 h 2344739"/>
              <a:gd name="connsiteX141" fmla="*/ 5011514 w 12192001"/>
              <a:gd name="connsiteY141" fmla="*/ 2233846 h 2344739"/>
              <a:gd name="connsiteX142" fmla="*/ 4840441 w 12192001"/>
              <a:gd name="connsiteY142" fmla="*/ 2209829 h 2344739"/>
              <a:gd name="connsiteX143" fmla="*/ 4762447 w 12192001"/>
              <a:gd name="connsiteY143" fmla="*/ 2182061 h 2344739"/>
              <a:gd name="connsiteX144" fmla="*/ 4723186 w 12192001"/>
              <a:gd name="connsiteY144" fmla="*/ 2173047 h 2344739"/>
              <a:gd name="connsiteX145" fmla="*/ 4721176 w 12192001"/>
              <a:gd name="connsiteY145" fmla="*/ 2172298 h 2344739"/>
              <a:gd name="connsiteX146" fmla="*/ 4722111 w 12192001"/>
              <a:gd name="connsiteY146" fmla="*/ 2172087 h 2344739"/>
              <a:gd name="connsiteX147" fmla="*/ 4717202 w 12192001"/>
              <a:gd name="connsiteY147" fmla="*/ 2170817 h 2344739"/>
              <a:gd name="connsiteX148" fmla="*/ 4721176 w 12192001"/>
              <a:gd name="connsiteY148" fmla="*/ 2172298 h 2344739"/>
              <a:gd name="connsiteX149" fmla="*/ 4715526 w 12192001"/>
              <a:gd name="connsiteY149" fmla="*/ 2173573 h 2344739"/>
              <a:gd name="connsiteX150" fmla="*/ 4515814 w 12192001"/>
              <a:gd name="connsiteY150" fmla="*/ 2163671 h 2344739"/>
              <a:gd name="connsiteX151" fmla="*/ 4428543 w 12192001"/>
              <a:gd name="connsiteY151" fmla="*/ 2153020 h 2344739"/>
              <a:gd name="connsiteX152" fmla="*/ 4362875 w 12192001"/>
              <a:gd name="connsiteY152" fmla="*/ 2151674 h 2344739"/>
              <a:gd name="connsiteX153" fmla="*/ 4316966 w 12192001"/>
              <a:gd name="connsiteY153" fmla="*/ 2158289 h 2344739"/>
              <a:gd name="connsiteX154" fmla="*/ 4315110 w 12192001"/>
              <a:gd name="connsiteY154" fmla="*/ 2156948 h 2344739"/>
              <a:gd name="connsiteX155" fmla="*/ 4295144 w 12192001"/>
              <a:gd name="connsiteY155" fmla="*/ 2155069 h 2344739"/>
              <a:gd name="connsiteX156" fmla="*/ 4290064 w 12192001"/>
              <a:gd name="connsiteY156" fmla="*/ 2157986 h 2344739"/>
              <a:gd name="connsiteX157" fmla="*/ 4276142 w 12192001"/>
              <a:gd name="connsiteY157" fmla="*/ 2157740 h 2344739"/>
              <a:gd name="connsiteX158" fmla="*/ 4248117 w 12192001"/>
              <a:gd name="connsiteY158" fmla="*/ 2160064 h 2344739"/>
              <a:gd name="connsiteX159" fmla="*/ 4202051 w 12192001"/>
              <a:gd name="connsiteY159" fmla="*/ 2157269 h 2344739"/>
              <a:gd name="connsiteX160" fmla="*/ 4201745 w 12192001"/>
              <a:gd name="connsiteY160" fmla="*/ 2156010 h 2344739"/>
              <a:gd name="connsiteX161" fmla="*/ 4191248 w 12192001"/>
              <a:gd name="connsiteY161" fmla="*/ 2150376 h 2344739"/>
              <a:gd name="connsiteX162" fmla="*/ 4142745 w 12192001"/>
              <a:gd name="connsiteY162" fmla="*/ 2134511 h 2344739"/>
              <a:gd name="connsiteX163" fmla="*/ 4083097 w 12192001"/>
              <a:gd name="connsiteY163" fmla="*/ 2107978 h 2344739"/>
              <a:gd name="connsiteX164" fmla="*/ 4074546 w 12192001"/>
              <a:gd name="connsiteY164" fmla="*/ 2107143 h 2344739"/>
              <a:gd name="connsiteX165" fmla="*/ 4074427 w 12192001"/>
              <a:gd name="connsiteY165" fmla="*/ 2106844 h 2344739"/>
              <a:gd name="connsiteX166" fmla="*/ 4065510 w 12192001"/>
              <a:gd name="connsiteY166" fmla="*/ 2105400 h 2344739"/>
              <a:gd name="connsiteX167" fmla="*/ 4058954 w 12192001"/>
              <a:gd name="connsiteY167" fmla="*/ 2105618 h 2344739"/>
              <a:gd name="connsiteX168" fmla="*/ 4042364 w 12192001"/>
              <a:gd name="connsiteY168" fmla="*/ 2103997 h 2344739"/>
              <a:gd name="connsiteX169" fmla="*/ 4036997 w 12192001"/>
              <a:gd name="connsiteY169" fmla="*/ 2101563 h 2344739"/>
              <a:gd name="connsiteX170" fmla="*/ 4035363 w 12192001"/>
              <a:gd name="connsiteY170" fmla="*/ 2097896 h 2344739"/>
              <a:gd name="connsiteX171" fmla="*/ 4033778 w 12192001"/>
              <a:gd name="connsiteY171" fmla="*/ 2098131 h 2344739"/>
              <a:gd name="connsiteX172" fmla="*/ 4004538 w 12192001"/>
              <a:gd name="connsiteY172" fmla="*/ 2085563 h 2344739"/>
              <a:gd name="connsiteX173" fmla="*/ 3936846 w 12192001"/>
              <a:gd name="connsiteY173" fmla="*/ 2068106 h 2344739"/>
              <a:gd name="connsiteX174" fmla="*/ 3897275 w 12192001"/>
              <a:gd name="connsiteY174" fmla="*/ 2062451 h 2344739"/>
              <a:gd name="connsiteX175" fmla="*/ 3789760 w 12192001"/>
              <a:gd name="connsiteY175" fmla="*/ 2042213 h 2344739"/>
              <a:gd name="connsiteX176" fmla="*/ 3682513 w 12192001"/>
              <a:gd name="connsiteY176" fmla="*/ 2018290 h 2344739"/>
              <a:gd name="connsiteX177" fmla="*/ 3610035 w 12192001"/>
              <a:gd name="connsiteY177" fmla="*/ 1986019 h 2344739"/>
              <a:gd name="connsiteX178" fmla="*/ 3603855 w 12192001"/>
              <a:gd name="connsiteY178" fmla="*/ 1987381 h 2344739"/>
              <a:gd name="connsiteX179" fmla="*/ 3594736 w 12192001"/>
              <a:gd name="connsiteY179" fmla="*/ 1987545 h 2344739"/>
              <a:gd name="connsiteX180" fmla="*/ 3594501 w 12192001"/>
              <a:gd name="connsiteY180" fmla="*/ 1987276 h 2344739"/>
              <a:gd name="connsiteX181" fmla="*/ 3585978 w 12192001"/>
              <a:gd name="connsiteY181" fmla="*/ 1987966 h 2344739"/>
              <a:gd name="connsiteX182" fmla="*/ 3536135 w 12192001"/>
              <a:gd name="connsiteY182" fmla="*/ 1978267 h 2344739"/>
              <a:gd name="connsiteX183" fmla="*/ 3473223 w 12192001"/>
              <a:gd name="connsiteY183" fmla="*/ 1974606 h 2344739"/>
              <a:gd name="connsiteX184" fmla="*/ 3400728 w 12192001"/>
              <a:gd name="connsiteY184" fmla="*/ 1962558 h 2344739"/>
              <a:gd name="connsiteX185" fmla="*/ 3363888 w 12192001"/>
              <a:gd name="connsiteY185" fmla="*/ 1979510 h 2344739"/>
              <a:gd name="connsiteX186" fmla="*/ 3344026 w 12192001"/>
              <a:gd name="connsiteY186" fmla="*/ 1981192 h 2344739"/>
              <a:gd name="connsiteX187" fmla="*/ 3341698 w 12192001"/>
              <a:gd name="connsiteY187" fmla="*/ 1980217 h 2344739"/>
              <a:gd name="connsiteX188" fmla="*/ 3262356 w 12192001"/>
              <a:gd name="connsiteY188" fmla="*/ 1986094 h 2344739"/>
              <a:gd name="connsiteX189" fmla="*/ 3142556 w 12192001"/>
              <a:gd name="connsiteY189" fmla="*/ 1993869 h 2344739"/>
              <a:gd name="connsiteX190" fmla="*/ 3030291 w 12192001"/>
              <a:gd name="connsiteY190" fmla="*/ 1996512 h 2344739"/>
              <a:gd name="connsiteX191" fmla="*/ 2781569 w 12192001"/>
              <a:gd name="connsiteY191" fmla="*/ 2018333 h 2344739"/>
              <a:gd name="connsiteX192" fmla="*/ 2646527 w 12192001"/>
              <a:gd name="connsiteY192" fmla="*/ 2028869 h 2344739"/>
              <a:gd name="connsiteX193" fmla="*/ 2568028 w 12192001"/>
              <a:gd name="connsiteY193" fmla="*/ 2002628 h 2344739"/>
              <a:gd name="connsiteX194" fmla="*/ 2443255 w 12192001"/>
              <a:gd name="connsiteY194" fmla="*/ 2016529 h 2344739"/>
              <a:gd name="connsiteX195" fmla="*/ 2315112 w 12192001"/>
              <a:gd name="connsiteY195" fmla="*/ 2024996 h 2344739"/>
              <a:gd name="connsiteX196" fmla="*/ 2208578 w 12192001"/>
              <a:gd name="connsiteY196" fmla="*/ 2019763 h 2344739"/>
              <a:gd name="connsiteX197" fmla="*/ 2094665 w 12192001"/>
              <a:gd name="connsiteY197" fmla="*/ 2003052 h 2344739"/>
              <a:gd name="connsiteX198" fmla="*/ 1997356 w 12192001"/>
              <a:gd name="connsiteY198" fmla="*/ 1995032 h 2344739"/>
              <a:gd name="connsiteX199" fmla="*/ 1928172 w 12192001"/>
              <a:gd name="connsiteY199" fmla="*/ 2016977 h 2344739"/>
              <a:gd name="connsiteX200" fmla="*/ 1921650 w 12192001"/>
              <a:gd name="connsiteY200" fmla="*/ 2012146 h 2344739"/>
              <a:gd name="connsiteX201" fmla="*/ 1873080 w 12192001"/>
              <a:gd name="connsiteY201" fmla="*/ 2013741 h 2344739"/>
              <a:gd name="connsiteX202" fmla="*/ 1786655 w 12192001"/>
              <a:gd name="connsiteY202" fmla="*/ 2041363 h 2344739"/>
              <a:gd name="connsiteX203" fmla="*/ 1738204 w 12192001"/>
              <a:gd name="connsiteY203" fmla="*/ 2036312 h 2344739"/>
              <a:gd name="connsiteX204" fmla="*/ 1675071 w 12192001"/>
              <a:gd name="connsiteY204" fmla="*/ 2019963 h 2344739"/>
              <a:gd name="connsiteX205" fmla="*/ 1608669 w 12192001"/>
              <a:gd name="connsiteY205" fmla="*/ 2013066 h 2344739"/>
              <a:gd name="connsiteX206" fmla="*/ 1496110 w 12192001"/>
              <a:gd name="connsiteY206" fmla="*/ 1987476 h 2344739"/>
              <a:gd name="connsiteX207" fmla="*/ 1149979 w 12192001"/>
              <a:gd name="connsiteY207" fmla="*/ 1938041 h 2344739"/>
              <a:gd name="connsiteX208" fmla="*/ 858269 w 12192001"/>
              <a:gd name="connsiteY208" fmla="*/ 1928608 h 2344739"/>
              <a:gd name="connsiteX209" fmla="*/ 837540 w 12192001"/>
              <a:gd name="connsiteY209" fmla="*/ 1929821 h 2344739"/>
              <a:gd name="connsiteX210" fmla="*/ 816809 w 12192001"/>
              <a:gd name="connsiteY210" fmla="*/ 1927857 h 2344739"/>
              <a:gd name="connsiteX211" fmla="*/ 811506 w 12192001"/>
              <a:gd name="connsiteY211" fmla="*/ 1930751 h 2344739"/>
              <a:gd name="connsiteX212" fmla="*/ 797041 w 12192001"/>
              <a:gd name="connsiteY212" fmla="*/ 1930446 h 2344739"/>
              <a:gd name="connsiteX213" fmla="*/ 767901 w 12192001"/>
              <a:gd name="connsiteY213" fmla="*/ 1932653 h 2344739"/>
              <a:gd name="connsiteX214" fmla="*/ 763053 w 12192001"/>
              <a:gd name="connsiteY214" fmla="*/ 1930432 h 2344739"/>
              <a:gd name="connsiteX215" fmla="*/ 720047 w 12192001"/>
              <a:gd name="connsiteY215" fmla="*/ 1929661 h 2344739"/>
              <a:gd name="connsiteX216" fmla="*/ 719742 w 12192001"/>
              <a:gd name="connsiteY216" fmla="*/ 1928399 h 2344739"/>
              <a:gd name="connsiteX217" fmla="*/ 708875 w 12192001"/>
              <a:gd name="connsiteY217" fmla="*/ 1922722 h 2344739"/>
              <a:gd name="connsiteX218" fmla="*/ 596792 w 12192001"/>
              <a:gd name="connsiteY218" fmla="*/ 1879864 h 2344739"/>
              <a:gd name="connsiteX219" fmla="*/ 578535 w 12192001"/>
              <a:gd name="connsiteY219" fmla="*/ 1877212 h 2344739"/>
              <a:gd name="connsiteX220" fmla="*/ 571717 w 12192001"/>
              <a:gd name="connsiteY220" fmla="*/ 1877401 h 2344739"/>
              <a:gd name="connsiteX221" fmla="*/ 445099 w 12192001"/>
              <a:gd name="connsiteY221" fmla="*/ 1839371 h 2344739"/>
              <a:gd name="connsiteX222" fmla="*/ 404015 w 12192001"/>
              <a:gd name="connsiteY222" fmla="*/ 1833548 h 2344739"/>
              <a:gd name="connsiteX223" fmla="*/ 292435 w 12192001"/>
              <a:gd name="connsiteY223" fmla="*/ 1812852 h 2344739"/>
              <a:gd name="connsiteX224" fmla="*/ 118381 w 12192001"/>
              <a:gd name="connsiteY224" fmla="*/ 1761047 h 2344739"/>
              <a:gd name="connsiteX225" fmla="*/ 15526 w 12192001"/>
              <a:gd name="connsiteY225" fmla="*/ 1758191 h 2344739"/>
              <a:gd name="connsiteX226" fmla="*/ 2 w 12192001"/>
              <a:gd name="connsiteY226" fmla="*/ 1752722 h 2344739"/>
              <a:gd name="connsiteX227" fmla="*/ 1 w 12192001"/>
              <a:gd name="connsiteY227" fmla="*/ 762497 h 2344739"/>
              <a:gd name="connsiteX228" fmla="*/ 0 w 12192001"/>
              <a:gd name="connsiteY228" fmla="*/ 762497 h 2344739"/>
              <a:gd name="connsiteX229" fmla="*/ 0 w 12192001"/>
              <a:gd name="connsiteY229" fmla="*/ 222213 h 2344739"/>
              <a:gd name="connsiteX230" fmla="*/ 0 w 12192001"/>
              <a:gd name="connsiteY230"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20047 w 12192001"/>
              <a:gd name="connsiteY213" fmla="*/ 1929661 h 2344739"/>
              <a:gd name="connsiteX214" fmla="*/ 719742 w 12192001"/>
              <a:gd name="connsiteY214" fmla="*/ 1928399 h 2344739"/>
              <a:gd name="connsiteX215" fmla="*/ 708875 w 12192001"/>
              <a:gd name="connsiteY215" fmla="*/ 1922722 h 2344739"/>
              <a:gd name="connsiteX216" fmla="*/ 596792 w 12192001"/>
              <a:gd name="connsiteY216" fmla="*/ 1879864 h 2344739"/>
              <a:gd name="connsiteX217" fmla="*/ 578535 w 12192001"/>
              <a:gd name="connsiteY217" fmla="*/ 1877212 h 2344739"/>
              <a:gd name="connsiteX218" fmla="*/ 571717 w 12192001"/>
              <a:gd name="connsiteY218" fmla="*/ 1877401 h 2344739"/>
              <a:gd name="connsiteX219" fmla="*/ 445099 w 12192001"/>
              <a:gd name="connsiteY219" fmla="*/ 1839371 h 2344739"/>
              <a:gd name="connsiteX220" fmla="*/ 404015 w 12192001"/>
              <a:gd name="connsiteY220" fmla="*/ 1833548 h 2344739"/>
              <a:gd name="connsiteX221" fmla="*/ 292435 w 12192001"/>
              <a:gd name="connsiteY221" fmla="*/ 1812852 h 2344739"/>
              <a:gd name="connsiteX222" fmla="*/ 118381 w 12192001"/>
              <a:gd name="connsiteY222" fmla="*/ 1761047 h 2344739"/>
              <a:gd name="connsiteX223" fmla="*/ 15526 w 12192001"/>
              <a:gd name="connsiteY223" fmla="*/ 1758191 h 2344739"/>
              <a:gd name="connsiteX224" fmla="*/ 2 w 12192001"/>
              <a:gd name="connsiteY224" fmla="*/ 1752722 h 2344739"/>
              <a:gd name="connsiteX225" fmla="*/ 1 w 12192001"/>
              <a:gd name="connsiteY225" fmla="*/ 762497 h 2344739"/>
              <a:gd name="connsiteX226" fmla="*/ 0 w 12192001"/>
              <a:gd name="connsiteY226" fmla="*/ 762497 h 2344739"/>
              <a:gd name="connsiteX227" fmla="*/ 0 w 12192001"/>
              <a:gd name="connsiteY227" fmla="*/ 222213 h 2344739"/>
              <a:gd name="connsiteX228" fmla="*/ 0 w 12192001"/>
              <a:gd name="connsiteY228"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67901 w 12192001"/>
              <a:gd name="connsiteY211" fmla="*/ 1932653 h 2344739"/>
              <a:gd name="connsiteX212" fmla="*/ 720047 w 12192001"/>
              <a:gd name="connsiteY212" fmla="*/ 1929661 h 2344739"/>
              <a:gd name="connsiteX213" fmla="*/ 719742 w 12192001"/>
              <a:gd name="connsiteY213" fmla="*/ 1928399 h 2344739"/>
              <a:gd name="connsiteX214" fmla="*/ 708875 w 12192001"/>
              <a:gd name="connsiteY214" fmla="*/ 1922722 h 2344739"/>
              <a:gd name="connsiteX215" fmla="*/ 596792 w 12192001"/>
              <a:gd name="connsiteY215" fmla="*/ 1879864 h 2344739"/>
              <a:gd name="connsiteX216" fmla="*/ 578535 w 12192001"/>
              <a:gd name="connsiteY216" fmla="*/ 1877212 h 2344739"/>
              <a:gd name="connsiteX217" fmla="*/ 571717 w 12192001"/>
              <a:gd name="connsiteY217" fmla="*/ 1877401 h 2344739"/>
              <a:gd name="connsiteX218" fmla="*/ 445099 w 12192001"/>
              <a:gd name="connsiteY218" fmla="*/ 1839371 h 2344739"/>
              <a:gd name="connsiteX219" fmla="*/ 404015 w 12192001"/>
              <a:gd name="connsiteY219" fmla="*/ 1833548 h 2344739"/>
              <a:gd name="connsiteX220" fmla="*/ 292435 w 12192001"/>
              <a:gd name="connsiteY220" fmla="*/ 1812852 h 2344739"/>
              <a:gd name="connsiteX221" fmla="*/ 118381 w 12192001"/>
              <a:gd name="connsiteY221" fmla="*/ 1761047 h 2344739"/>
              <a:gd name="connsiteX222" fmla="*/ 15526 w 12192001"/>
              <a:gd name="connsiteY222" fmla="*/ 1758191 h 2344739"/>
              <a:gd name="connsiteX223" fmla="*/ 2 w 12192001"/>
              <a:gd name="connsiteY223" fmla="*/ 1752722 h 2344739"/>
              <a:gd name="connsiteX224" fmla="*/ 1 w 12192001"/>
              <a:gd name="connsiteY224" fmla="*/ 762497 h 2344739"/>
              <a:gd name="connsiteX225" fmla="*/ 0 w 12192001"/>
              <a:gd name="connsiteY225" fmla="*/ 762497 h 2344739"/>
              <a:gd name="connsiteX226" fmla="*/ 0 w 12192001"/>
              <a:gd name="connsiteY226" fmla="*/ 222213 h 2344739"/>
              <a:gd name="connsiteX227" fmla="*/ 0 w 12192001"/>
              <a:gd name="connsiteY227"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762497 h 2344739"/>
              <a:gd name="connsiteX225" fmla="*/ 0 w 12192001"/>
              <a:gd name="connsiteY225" fmla="*/ 222213 h 2344739"/>
              <a:gd name="connsiteX226" fmla="*/ 0 w 12192001"/>
              <a:gd name="connsiteY22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222213 h 2344739"/>
              <a:gd name="connsiteX225" fmla="*/ 0 w 12192001"/>
              <a:gd name="connsiteY225"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53521 w 12193149"/>
              <a:gd name="connsiteY90" fmla="*/ 1957169 h 2344739"/>
              <a:gd name="connsiteX91" fmla="*/ 8321252 w 12193149"/>
              <a:gd name="connsiteY91" fmla="*/ 1974587 h 2344739"/>
              <a:gd name="connsiteX92" fmla="*/ 8315581 w 12193149"/>
              <a:gd name="connsiteY92" fmla="*/ 1974913 h 2344739"/>
              <a:gd name="connsiteX93" fmla="*/ 8296322 w 12193149"/>
              <a:gd name="connsiteY93" fmla="*/ 1988808 h 2344739"/>
              <a:gd name="connsiteX94" fmla="*/ 8285424 w 12193149"/>
              <a:gd name="connsiteY94" fmla="*/ 1994631 h 2344739"/>
              <a:gd name="connsiteX95" fmla="*/ 8284298 w 12193149"/>
              <a:gd name="connsiteY95" fmla="*/ 1999074 h 2344739"/>
              <a:gd name="connsiteX96" fmla="*/ 8267224 w 12193149"/>
              <a:gd name="connsiteY96" fmla="*/ 2006249 h 2344739"/>
              <a:gd name="connsiteX97" fmla="*/ 8264525 w 12193149"/>
              <a:gd name="connsiteY97" fmla="*/ 2006019 h 2344739"/>
              <a:gd name="connsiteX98" fmla="*/ 8253181 w 12193149"/>
              <a:gd name="connsiteY98" fmla="*/ 2015862 h 2344739"/>
              <a:gd name="connsiteX99" fmla="*/ 8246982 w 12193149"/>
              <a:gd name="connsiteY99" fmla="*/ 2028854 h 2344739"/>
              <a:gd name="connsiteX100" fmla="*/ 8091420 w 12193149"/>
              <a:gd name="connsiteY100" fmla="*/ 2075015 h 2344739"/>
              <a:gd name="connsiteX101" fmla="*/ 7906555 w 12193149"/>
              <a:gd name="connsiteY101" fmla="*/ 2116988 h 2344739"/>
              <a:gd name="connsiteX102" fmla="*/ 7719893 w 12193149"/>
              <a:gd name="connsiteY102" fmla="*/ 2142703 h 2344739"/>
              <a:gd name="connsiteX103" fmla="*/ 7615495 w 12193149"/>
              <a:gd name="connsiteY103" fmla="*/ 2139232 h 2344739"/>
              <a:gd name="connsiteX104" fmla="*/ 7528691 w 12193149"/>
              <a:gd name="connsiteY104" fmla="*/ 2145060 h 2344739"/>
              <a:gd name="connsiteX105" fmla="*/ 7520719 w 12193149"/>
              <a:gd name="connsiteY105" fmla="*/ 2147613 h 2344739"/>
              <a:gd name="connsiteX106" fmla="*/ 7508559 w 12193149"/>
              <a:gd name="connsiteY106" fmla="*/ 2148948 h 2344739"/>
              <a:gd name="connsiteX107" fmla="*/ 7508188 w 12193149"/>
              <a:gd name="connsiteY107" fmla="*/ 2148621 h 2344739"/>
              <a:gd name="connsiteX108" fmla="*/ 7496943 w 12193149"/>
              <a:gd name="connsiteY108" fmla="*/ 2150573 h 2344739"/>
              <a:gd name="connsiteX109" fmla="*/ 7406539 w 12193149"/>
              <a:gd name="connsiteY109" fmla="*/ 2142468 h 2344739"/>
              <a:gd name="connsiteX110" fmla="*/ 7219707 w 12193149"/>
              <a:gd name="connsiteY110" fmla="*/ 2156680 h 2344739"/>
              <a:gd name="connsiteX111" fmla="*/ 7202249 w 12193149"/>
              <a:gd name="connsiteY111" fmla="*/ 2161230 h 2344739"/>
              <a:gd name="connsiteX112" fmla="*/ 7198152 w 12193149"/>
              <a:gd name="connsiteY112" fmla="*/ 2166588 h 2344739"/>
              <a:gd name="connsiteX113" fmla="*/ 7171956 w 12193149"/>
              <a:gd name="connsiteY113" fmla="*/ 2171236 h 2344739"/>
              <a:gd name="connsiteX114" fmla="*/ 7098136 w 12193149"/>
              <a:gd name="connsiteY114" fmla="*/ 2183464 h 2344739"/>
              <a:gd name="connsiteX115" fmla="*/ 7019644 w 12193149"/>
              <a:gd name="connsiteY115" fmla="*/ 2183090 h 2344739"/>
              <a:gd name="connsiteX116" fmla="*/ 6905294 w 12193149"/>
              <a:gd name="connsiteY116" fmla="*/ 2212596 h 2344739"/>
              <a:gd name="connsiteX117" fmla="*/ 6709370 w 12193149"/>
              <a:gd name="connsiteY117" fmla="*/ 2240551 h 2344739"/>
              <a:gd name="connsiteX118" fmla="*/ 6550602 w 12193149"/>
              <a:gd name="connsiteY118" fmla="*/ 2269327 h 2344739"/>
              <a:gd name="connsiteX119" fmla="*/ 6318708 w 12193149"/>
              <a:gd name="connsiteY119" fmla="*/ 2316127 h 2344739"/>
              <a:gd name="connsiteX120" fmla="*/ 6169822 w 12193149"/>
              <a:gd name="connsiteY120" fmla="*/ 2318214 h 2344739"/>
              <a:gd name="connsiteX121" fmla="*/ 6074996 w 12193149"/>
              <a:gd name="connsiteY121" fmla="*/ 2338676 h 2344739"/>
              <a:gd name="connsiteX122" fmla="*/ 6069677 w 12193149"/>
              <a:gd name="connsiteY122" fmla="*/ 2337139 h 2344739"/>
              <a:gd name="connsiteX123" fmla="*/ 6049786 w 12193149"/>
              <a:gd name="connsiteY123" fmla="*/ 2337822 h 2344739"/>
              <a:gd name="connsiteX124" fmla="*/ 6042433 w 12193149"/>
              <a:gd name="connsiteY124" fmla="*/ 2329473 h 2344739"/>
              <a:gd name="connsiteX125" fmla="*/ 6011238 w 12193149"/>
              <a:gd name="connsiteY125" fmla="*/ 2324380 h 2344739"/>
              <a:gd name="connsiteX126" fmla="*/ 5958523 w 12193149"/>
              <a:gd name="connsiteY126" fmla="*/ 2328024 h 2344739"/>
              <a:gd name="connsiteX127" fmla="*/ 5760067 w 12193149"/>
              <a:gd name="connsiteY127" fmla="*/ 2343716 h 2344739"/>
              <a:gd name="connsiteX128" fmla="*/ 5628108 w 12193149"/>
              <a:gd name="connsiteY128" fmla="*/ 2344739 h 2344739"/>
              <a:gd name="connsiteX129" fmla="*/ 5472054 w 12193149"/>
              <a:gd name="connsiteY129" fmla="*/ 2330719 h 2344739"/>
              <a:gd name="connsiteX130" fmla="*/ 5433909 w 12193149"/>
              <a:gd name="connsiteY130" fmla="*/ 2319466 h 2344739"/>
              <a:gd name="connsiteX131" fmla="*/ 5382817 w 12193149"/>
              <a:gd name="connsiteY131" fmla="*/ 2301764 h 2344739"/>
              <a:gd name="connsiteX132" fmla="*/ 5262912 w 12193149"/>
              <a:gd name="connsiteY132" fmla="*/ 2281347 h 2344739"/>
              <a:gd name="connsiteX133" fmla="*/ 5224109 w 12193149"/>
              <a:gd name="connsiteY133" fmla="*/ 2270223 h 2344739"/>
              <a:gd name="connsiteX134" fmla="*/ 5175808 w 12193149"/>
              <a:gd name="connsiteY134" fmla="*/ 2267233 h 2344739"/>
              <a:gd name="connsiteX135" fmla="*/ 5157702 w 12193149"/>
              <a:gd name="connsiteY135" fmla="*/ 2260010 h 2344739"/>
              <a:gd name="connsiteX136" fmla="*/ 5143747 w 12193149"/>
              <a:gd name="connsiteY136" fmla="*/ 2256610 h 2344739"/>
              <a:gd name="connsiteX137" fmla="*/ 5140744 w 12193149"/>
              <a:gd name="connsiteY137" fmla="*/ 2254509 h 2344739"/>
              <a:gd name="connsiteX138" fmla="*/ 5122807 w 12193149"/>
              <a:gd name="connsiteY138" fmla="*/ 2243656 h 2344739"/>
              <a:gd name="connsiteX139" fmla="*/ 5066938 w 12193149"/>
              <a:gd name="connsiteY139" fmla="*/ 2250227 h 2344739"/>
              <a:gd name="connsiteX140" fmla="*/ 5012662 w 12193149"/>
              <a:gd name="connsiteY140" fmla="*/ 2233846 h 2344739"/>
              <a:gd name="connsiteX141" fmla="*/ 4841589 w 12193149"/>
              <a:gd name="connsiteY141" fmla="*/ 2209829 h 2344739"/>
              <a:gd name="connsiteX142" fmla="*/ 4763595 w 12193149"/>
              <a:gd name="connsiteY142" fmla="*/ 2182061 h 2344739"/>
              <a:gd name="connsiteX143" fmla="*/ 4724334 w 12193149"/>
              <a:gd name="connsiteY143" fmla="*/ 2173047 h 2344739"/>
              <a:gd name="connsiteX144" fmla="*/ 4722324 w 12193149"/>
              <a:gd name="connsiteY144" fmla="*/ 2172298 h 2344739"/>
              <a:gd name="connsiteX145" fmla="*/ 4723259 w 12193149"/>
              <a:gd name="connsiteY145" fmla="*/ 2172087 h 2344739"/>
              <a:gd name="connsiteX146" fmla="*/ 4718350 w 12193149"/>
              <a:gd name="connsiteY146" fmla="*/ 2170817 h 2344739"/>
              <a:gd name="connsiteX147" fmla="*/ 4722324 w 12193149"/>
              <a:gd name="connsiteY147" fmla="*/ 2172298 h 2344739"/>
              <a:gd name="connsiteX148" fmla="*/ 4716674 w 12193149"/>
              <a:gd name="connsiteY148" fmla="*/ 2173573 h 2344739"/>
              <a:gd name="connsiteX149" fmla="*/ 4516962 w 12193149"/>
              <a:gd name="connsiteY149" fmla="*/ 2163671 h 2344739"/>
              <a:gd name="connsiteX150" fmla="*/ 4429691 w 12193149"/>
              <a:gd name="connsiteY150" fmla="*/ 2153020 h 2344739"/>
              <a:gd name="connsiteX151" fmla="*/ 4364023 w 12193149"/>
              <a:gd name="connsiteY151" fmla="*/ 2151674 h 2344739"/>
              <a:gd name="connsiteX152" fmla="*/ 4318114 w 12193149"/>
              <a:gd name="connsiteY152" fmla="*/ 2158289 h 2344739"/>
              <a:gd name="connsiteX153" fmla="*/ 4316258 w 12193149"/>
              <a:gd name="connsiteY153" fmla="*/ 2156948 h 2344739"/>
              <a:gd name="connsiteX154" fmla="*/ 4296292 w 12193149"/>
              <a:gd name="connsiteY154" fmla="*/ 2155069 h 2344739"/>
              <a:gd name="connsiteX155" fmla="*/ 4291212 w 12193149"/>
              <a:gd name="connsiteY155" fmla="*/ 2157986 h 2344739"/>
              <a:gd name="connsiteX156" fmla="*/ 4277290 w 12193149"/>
              <a:gd name="connsiteY156" fmla="*/ 2157740 h 2344739"/>
              <a:gd name="connsiteX157" fmla="*/ 4249265 w 12193149"/>
              <a:gd name="connsiteY157" fmla="*/ 2160064 h 2344739"/>
              <a:gd name="connsiteX158" fmla="*/ 4203199 w 12193149"/>
              <a:gd name="connsiteY158" fmla="*/ 2157269 h 2344739"/>
              <a:gd name="connsiteX159" fmla="*/ 4202893 w 12193149"/>
              <a:gd name="connsiteY159" fmla="*/ 2156010 h 2344739"/>
              <a:gd name="connsiteX160" fmla="*/ 4192396 w 12193149"/>
              <a:gd name="connsiteY160" fmla="*/ 2150376 h 2344739"/>
              <a:gd name="connsiteX161" fmla="*/ 4143893 w 12193149"/>
              <a:gd name="connsiteY161" fmla="*/ 2134511 h 2344739"/>
              <a:gd name="connsiteX162" fmla="*/ 4084245 w 12193149"/>
              <a:gd name="connsiteY162" fmla="*/ 2107978 h 2344739"/>
              <a:gd name="connsiteX163" fmla="*/ 4075694 w 12193149"/>
              <a:gd name="connsiteY163" fmla="*/ 2107143 h 2344739"/>
              <a:gd name="connsiteX164" fmla="*/ 4075575 w 12193149"/>
              <a:gd name="connsiteY164" fmla="*/ 2106844 h 2344739"/>
              <a:gd name="connsiteX165" fmla="*/ 4066658 w 12193149"/>
              <a:gd name="connsiteY165" fmla="*/ 2105400 h 2344739"/>
              <a:gd name="connsiteX166" fmla="*/ 4060102 w 12193149"/>
              <a:gd name="connsiteY166" fmla="*/ 2105618 h 2344739"/>
              <a:gd name="connsiteX167" fmla="*/ 4043512 w 12193149"/>
              <a:gd name="connsiteY167" fmla="*/ 2103997 h 2344739"/>
              <a:gd name="connsiteX168" fmla="*/ 4038145 w 12193149"/>
              <a:gd name="connsiteY168" fmla="*/ 2101563 h 2344739"/>
              <a:gd name="connsiteX169" fmla="*/ 4036511 w 12193149"/>
              <a:gd name="connsiteY169" fmla="*/ 2097896 h 2344739"/>
              <a:gd name="connsiteX170" fmla="*/ 4034926 w 12193149"/>
              <a:gd name="connsiteY170" fmla="*/ 2098131 h 2344739"/>
              <a:gd name="connsiteX171" fmla="*/ 4005686 w 12193149"/>
              <a:gd name="connsiteY171" fmla="*/ 2085563 h 2344739"/>
              <a:gd name="connsiteX172" fmla="*/ 3937994 w 12193149"/>
              <a:gd name="connsiteY172" fmla="*/ 2068106 h 2344739"/>
              <a:gd name="connsiteX173" fmla="*/ 3898423 w 12193149"/>
              <a:gd name="connsiteY173" fmla="*/ 2062451 h 2344739"/>
              <a:gd name="connsiteX174" fmla="*/ 3790908 w 12193149"/>
              <a:gd name="connsiteY174" fmla="*/ 2042213 h 2344739"/>
              <a:gd name="connsiteX175" fmla="*/ 3683661 w 12193149"/>
              <a:gd name="connsiteY175" fmla="*/ 2018290 h 2344739"/>
              <a:gd name="connsiteX176" fmla="*/ 3611183 w 12193149"/>
              <a:gd name="connsiteY176" fmla="*/ 1986019 h 2344739"/>
              <a:gd name="connsiteX177" fmla="*/ 3605003 w 12193149"/>
              <a:gd name="connsiteY177" fmla="*/ 1987381 h 2344739"/>
              <a:gd name="connsiteX178" fmla="*/ 3595884 w 12193149"/>
              <a:gd name="connsiteY178" fmla="*/ 1987545 h 2344739"/>
              <a:gd name="connsiteX179" fmla="*/ 3595649 w 12193149"/>
              <a:gd name="connsiteY179" fmla="*/ 1987276 h 2344739"/>
              <a:gd name="connsiteX180" fmla="*/ 3587126 w 12193149"/>
              <a:gd name="connsiteY180" fmla="*/ 1987966 h 2344739"/>
              <a:gd name="connsiteX181" fmla="*/ 3537283 w 12193149"/>
              <a:gd name="connsiteY181" fmla="*/ 1978267 h 2344739"/>
              <a:gd name="connsiteX182" fmla="*/ 3474371 w 12193149"/>
              <a:gd name="connsiteY182" fmla="*/ 1974606 h 2344739"/>
              <a:gd name="connsiteX183" fmla="*/ 3401876 w 12193149"/>
              <a:gd name="connsiteY183" fmla="*/ 1962558 h 2344739"/>
              <a:gd name="connsiteX184" fmla="*/ 3365036 w 12193149"/>
              <a:gd name="connsiteY184" fmla="*/ 1979510 h 2344739"/>
              <a:gd name="connsiteX185" fmla="*/ 3345174 w 12193149"/>
              <a:gd name="connsiteY185" fmla="*/ 1981192 h 2344739"/>
              <a:gd name="connsiteX186" fmla="*/ 3342846 w 12193149"/>
              <a:gd name="connsiteY186" fmla="*/ 1980217 h 2344739"/>
              <a:gd name="connsiteX187" fmla="*/ 3263504 w 12193149"/>
              <a:gd name="connsiteY187" fmla="*/ 1986094 h 2344739"/>
              <a:gd name="connsiteX188" fmla="*/ 3143704 w 12193149"/>
              <a:gd name="connsiteY188" fmla="*/ 1993869 h 2344739"/>
              <a:gd name="connsiteX189" fmla="*/ 3031439 w 12193149"/>
              <a:gd name="connsiteY189" fmla="*/ 1996512 h 2344739"/>
              <a:gd name="connsiteX190" fmla="*/ 2782717 w 12193149"/>
              <a:gd name="connsiteY190" fmla="*/ 2018333 h 2344739"/>
              <a:gd name="connsiteX191" fmla="*/ 2647675 w 12193149"/>
              <a:gd name="connsiteY191" fmla="*/ 2028869 h 2344739"/>
              <a:gd name="connsiteX192" fmla="*/ 2569176 w 12193149"/>
              <a:gd name="connsiteY192" fmla="*/ 2002628 h 2344739"/>
              <a:gd name="connsiteX193" fmla="*/ 2444403 w 12193149"/>
              <a:gd name="connsiteY193" fmla="*/ 2016529 h 2344739"/>
              <a:gd name="connsiteX194" fmla="*/ 2316260 w 12193149"/>
              <a:gd name="connsiteY194" fmla="*/ 2024996 h 2344739"/>
              <a:gd name="connsiteX195" fmla="*/ 2209726 w 12193149"/>
              <a:gd name="connsiteY195" fmla="*/ 2019763 h 2344739"/>
              <a:gd name="connsiteX196" fmla="*/ 2095813 w 12193149"/>
              <a:gd name="connsiteY196" fmla="*/ 2003052 h 2344739"/>
              <a:gd name="connsiteX197" fmla="*/ 1998504 w 12193149"/>
              <a:gd name="connsiteY197" fmla="*/ 1995032 h 2344739"/>
              <a:gd name="connsiteX198" fmla="*/ 1929320 w 12193149"/>
              <a:gd name="connsiteY198" fmla="*/ 2016977 h 2344739"/>
              <a:gd name="connsiteX199" fmla="*/ 1922798 w 12193149"/>
              <a:gd name="connsiteY199" fmla="*/ 2012146 h 2344739"/>
              <a:gd name="connsiteX200" fmla="*/ 1874228 w 12193149"/>
              <a:gd name="connsiteY200" fmla="*/ 2013741 h 2344739"/>
              <a:gd name="connsiteX201" fmla="*/ 1787803 w 12193149"/>
              <a:gd name="connsiteY201" fmla="*/ 2041363 h 2344739"/>
              <a:gd name="connsiteX202" fmla="*/ 1739352 w 12193149"/>
              <a:gd name="connsiteY202" fmla="*/ 2036312 h 2344739"/>
              <a:gd name="connsiteX203" fmla="*/ 1676219 w 12193149"/>
              <a:gd name="connsiteY203" fmla="*/ 2019963 h 2344739"/>
              <a:gd name="connsiteX204" fmla="*/ 1609817 w 12193149"/>
              <a:gd name="connsiteY204" fmla="*/ 2013066 h 2344739"/>
              <a:gd name="connsiteX205" fmla="*/ 1497258 w 12193149"/>
              <a:gd name="connsiteY205" fmla="*/ 1987476 h 2344739"/>
              <a:gd name="connsiteX206" fmla="*/ 1151127 w 12193149"/>
              <a:gd name="connsiteY206" fmla="*/ 1938041 h 2344739"/>
              <a:gd name="connsiteX207" fmla="*/ 859417 w 12193149"/>
              <a:gd name="connsiteY207" fmla="*/ 1928608 h 2344739"/>
              <a:gd name="connsiteX208" fmla="*/ 838688 w 12193149"/>
              <a:gd name="connsiteY208" fmla="*/ 1929821 h 2344739"/>
              <a:gd name="connsiteX209" fmla="*/ 817957 w 12193149"/>
              <a:gd name="connsiteY209" fmla="*/ 1927857 h 2344739"/>
              <a:gd name="connsiteX210" fmla="*/ 812654 w 12193149"/>
              <a:gd name="connsiteY210" fmla="*/ 1930751 h 2344739"/>
              <a:gd name="connsiteX211" fmla="*/ 721195 w 12193149"/>
              <a:gd name="connsiteY211" fmla="*/ 1929661 h 2344739"/>
              <a:gd name="connsiteX212" fmla="*/ 720890 w 12193149"/>
              <a:gd name="connsiteY212" fmla="*/ 1928399 h 2344739"/>
              <a:gd name="connsiteX213" fmla="*/ 710023 w 12193149"/>
              <a:gd name="connsiteY213" fmla="*/ 1922722 h 2344739"/>
              <a:gd name="connsiteX214" fmla="*/ 597940 w 12193149"/>
              <a:gd name="connsiteY214" fmla="*/ 1879864 h 2344739"/>
              <a:gd name="connsiteX215" fmla="*/ 579683 w 12193149"/>
              <a:gd name="connsiteY215" fmla="*/ 1877212 h 2344739"/>
              <a:gd name="connsiteX216" fmla="*/ 572865 w 12193149"/>
              <a:gd name="connsiteY216" fmla="*/ 1877401 h 2344739"/>
              <a:gd name="connsiteX217" fmla="*/ 446247 w 12193149"/>
              <a:gd name="connsiteY217" fmla="*/ 1839371 h 2344739"/>
              <a:gd name="connsiteX218" fmla="*/ 405163 w 12193149"/>
              <a:gd name="connsiteY218" fmla="*/ 1833548 h 2344739"/>
              <a:gd name="connsiteX219" fmla="*/ 293583 w 12193149"/>
              <a:gd name="connsiteY219" fmla="*/ 1812852 h 2344739"/>
              <a:gd name="connsiteX220" fmla="*/ 119529 w 12193149"/>
              <a:gd name="connsiteY220" fmla="*/ 1761047 h 2344739"/>
              <a:gd name="connsiteX221" fmla="*/ 16674 w 12193149"/>
              <a:gd name="connsiteY221" fmla="*/ 1758191 h 2344739"/>
              <a:gd name="connsiteX222" fmla="*/ 1150 w 12193149"/>
              <a:gd name="connsiteY222" fmla="*/ 1752722 h 2344739"/>
              <a:gd name="connsiteX223" fmla="*/ 1148 w 12193149"/>
              <a:gd name="connsiteY223" fmla="*/ 222213 h 2344739"/>
              <a:gd name="connsiteX224" fmla="*/ 1148 w 12193149"/>
              <a:gd name="connsiteY224"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21252 w 12193149"/>
              <a:gd name="connsiteY90" fmla="*/ 1974587 h 2344739"/>
              <a:gd name="connsiteX91" fmla="*/ 8315581 w 12193149"/>
              <a:gd name="connsiteY91" fmla="*/ 1974913 h 2344739"/>
              <a:gd name="connsiteX92" fmla="*/ 8296322 w 12193149"/>
              <a:gd name="connsiteY92" fmla="*/ 1988808 h 2344739"/>
              <a:gd name="connsiteX93" fmla="*/ 8285424 w 12193149"/>
              <a:gd name="connsiteY93" fmla="*/ 1994631 h 2344739"/>
              <a:gd name="connsiteX94" fmla="*/ 8284298 w 12193149"/>
              <a:gd name="connsiteY94" fmla="*/ 1999074 h 2344739"/>
              <a:gd name="connsiteX95" fmla="*/ 8267224 w 12193149"/>
              <a:gd name="connsiteY95" fmla="*/ 2006249 h 2344739"/>
              <a:gd name="connsiteX96" fmla="*/ 8264525 w 12193149"/>
              <a:gd name="connsiteY96" fmla="*/ 2006019 h 2344739"/>
              <a:gd name="connsiteX97" fmla="*/ 8253181 w 12193149"/>
              <a:gd name="connsiteY97" fmla="*/ 2015862 h 2344739"/>
              <a:gd name="connsiteX98" fmla="*/ 8246982 w 12193149"/>
              <a:gd name="connsiteY98" fmla="*/ 2028854 h 2344739"/>
              <a:gd name="connsiteX99" fmla="*/ 8091420 w 12193149"/>
              <a:gd name="connsiteY99" fmla="*/ 2075015 h 2344739"/>
              <a:gd name="connsiteX100" fmla="*/ 7906555 w 12193149"/>
              <a:gd name="connsiteY100" fmla="*/ 2116988 h 2344739"/>
              <a:gd name="connsiteX101" fmla="*/ 7719893 w 12193149"/>
              <a:gd name="connsiteY101" fmla="*/ 2142703 h 2344739"/>
              <a:gd name="connsiteX102" fmla="*/ 7615495 w 12193149"/>
              <a:gd name="connsiteY102" fmla="*/ 2139232 h 2344739"/>
              <a:gd name="connsiteX103" fmla="*/ 7528691 w 12193149"/>
              <a:gd name="connsiteY103" fmla="*/ 2145060 h 2344739"/>
              <a:gd name="connsiteX104" fmla="*/ 7520719 w 12193149"/>
              <a:gd name="connsiteY104" fmla="*/ 2147613 h 2344739"/>
              <a:gd name="connsiteX105" fmla="*/ 7508559 w 12193149"/>
              <a:gd name="connsiteY105" fmla="*/ 2148948 h 2344739"/>
              <a:gd name="connsiteX106" fmla="*/ 7508188 w 12193149"/>
              <a:gd name="connsiteY106" fmla="*/ 2148621 h 2344739"/>
              <a:gd name="connsiteX107" fmla="*/ 7496943 w 12193149"/>
              <a:gd name="connsiteY107" fmla="*/ 2150573 h 2344739"/>
              <a:gd name="connsiteX108" fmla="*/ 7406539 w 12193149"/>
              <a:gd name="connsiteY108" fmla="*/ 2142468 h 2344739"/>
              <a:gd name="connsiteX109" fmla="*/ 7219707 w 12193149"/>
              <a:gd name="connsiteY109" fmla="*/ 2156680 h 2344739"/>
              <a:gd name="connsiteX110" fmla="*/ 7202249 w 12193149"/>
              <a:gd name="connsiteY110" fmla="*/ 2161230 h 2344739"/>
              <a:gd name="connsiteX111" fmla="*/ 7198152 w 12193149"/>
              <a:gd name="connsiteY111" fmla="*/ 2166588 h 2344739"/>
              <a:gd name="connsiteX112" fmla="*/ 7171956 w 12193149"/>
              <a:gd name="connsiteY112" fmla="*/ 2171236 h 2344739"/>
              <a:gd name="connsiteX113" fmla="*/ 7098136 w 12193149"/>
              <a:gd name="connsiteY113" fmla="*/ 2183464 h 2344739"/>
              <a:gd name="connsiteX114" fmla="*/ 7019644 w 12193149"/>
              <a:gd name="connsiteY114" fmla="*/ 2183090 h 2344739"/>
              <a:gd name="connsiteX115" fmla="*/ 6905294 w 12193149"/>
              <a:gd name="connsiteY115" fmla="*/ 2212596 h 2344739"/>
              <a:gd name="connsiteX116" fmla="*/ 6709370 w 12193149"/>
              <a:gd name="connsiteY116" fmla="*/ 2240551 h 2344739"/>
              <a:gd name="connsiteX117" fmla="*/ 6550602 w 12193149"/>
              <a:gd name="connsiteY117" fmla="*/ 2269327 h 2344739"/>
              <a:gd name="connsiteX118" fmla="*/ 6318708 w 12193149"/>
              <a:gd name="connsiteY118" fmla="*/ 2316127 h 2344739"/>
              <a:gd name="connsiteX119" fmla="*/ 6169822 w 12193149"/>
              <a:gd name="connsiteY119" fmla="*/ 2318214 h 2344739"/>
              <a:gd name="connsiteX120" fmla="*/ 6074996 w 12193149"/>
              <a:gd name="connsiteY120" fmla="*/ 2338676 h 2344739"/>
              <a:gd name="connsiteX121" fmla="*/ 6069677 w 12193149"/>
              <a:gd name="connsiteY121" fmla="*/ 2337139 h 2344739"/>
              <a:gd name="connsiteX122" fmla="*/ 6049786 w 12193149"/>
              <a:gd name="connsiteY122" fmla="*/ 2337822 h 2344739"/>
              <a:gd name="connsiteX123" fmla="*/ 6042433 w 12193149"/>
              <a:gd name="connsiteY123" fmla="*/ 2329473 h 2344739"/>
              <a:gd name="connsiteX124" fmla="*/ 6011238 w 12193149"/>
              <a:gd name="connsiteY124" fmla="*/ 2324380 h 2344739"/>
              <a:gd name="connsiteX125" fmla="*/ 5958523 w 12193149"/>
              <a:gd name="connsiteY125" fmla="*/ 2328024 h 2344739"/>
              <a:gd name="connsiteX126" fmla="*/ 5760067 w 12193149"/>
              <a:gd name="connsiteY126" fmla="*/ 2343716 h 2344739"/>
              <a:gd name="connsiteX127" fmla="*/ 5628108 w 12193149"/>
              <a:gd name="connsiteY127" fmla="*/ 2344739 h 2344739"/>
              <a:gd name="connsiteX128" fmla="*/ 5472054 w 12193149"/>
              <a:gd name="connsiteY128" fmla="*/ 2330719 h 2344739"/>
              <a:gd name="connsiteX129" fmla="*/ 5433909 w 12193149"/>
              <a:gd name="connsiteY129" fmla="*/ 2319466 h 2344739"/>
              <a:gd name="connsiteX130" fmla="*/ 5382817 w 12193149"/>
              <a:gd name="connsiteY130" fmla="*/ 2301764 h 2344739"/>
              <a:gd name="connsiteX131" fmla="*/ 5262912 w 12193149"/>
              <a:gd name="connsiteY131" fmla="*/ 2281347 h 2344739"/>
              <a:gd name="connsiteX132" fmla="*/ 5224109 w 12193149"/>
              <a:gd name="connsiteY132" fmla="*/ 2270223 h 2344739"/>
              <a:gd name="connsiteX133" fmla="*/ 5175808 w 12193149"/>
              <a:gd name="connsiteY133" fmla="*/ 2267233 h 2344739"/>
              <a:gd name="connsiteX134" fmla="*/ 5157702 w 12193149"/>
              <a:gd name="connsiteY134" fmla="*/ 2260010 h 2344739"/>
              <a:gd name="connsiteX135" fmla="*/ 5143747 w 12193149"/>
              <a:gd name="connsiteY135" fmla="*/ 2256610 h 2344739"/>
              <a:gd name="connsiteX136" fmla="*/ 5140744 w 12193149"/>
              <a:gd name="connsiteY136" fmla="*/ 2254509 h 2344739"/>
              <a:gd name="connsiteX137" fmla="*/ 5122807 w 12193149"/>
              <a:gd name="connsiteY137" fmla="*/ 2243656 h 2344739"/>
              <a:gd name="connsiteX138" fmla="*/ 5066938 w 12193149"/>
              <a:gd name="connsiteY138" fmla="*/ 2250227 h 2344739"/>
              <a:gd name="connsiteX139" fmla="*/ 5012662 w 12193149"/>
              <a:gd name="connsiteY139" fmla="*/ 2233846 h 2344739"/>
              <a:gd name="connsiteX140" fmla="*/ 4841589 w 12193149"/>
              <a:gd name="connsiteY140" fmla="*/ 2209829 h 2344739"/>
              <a:gd name="connsiteX141" fmla="*/ 4763595 w 12193149"/>
              <a:gd name="connsiteY141" fmla="*/ 2182061 h 2344739"/>
              <a:gd name="connsiteX142" fmla="*/ 4724334 w 12193149"/>
              <a:gd name="connsiteY142" fmla="*/ 2173047 h 2344739"/>
              <a:gd name="connsiteX143" fmla="*/ 4722324 w 12193149"/>
              <a:gd name="connsiteY143" fmla="*/ 2172298 h 2344739"/>
              <a:gd name="connsiteX144" fmla="*/ 4723259 w 12193149"/>
              <a:gd name="connsiteY144" fmla="*/ 2172087 h 2344739"/>
              <a:gd name="connsiteX145" fmla="*/ 4718350 w 12193149"/>
              <a:gd name="connsiteY145" fmla="*/ 2170817 h 2344739"/>
              <a:gd name="connsiteX146" fmla="*/ 4722324 w 12193149"/>
              <a:gd name="connsiteY146" fmla="*/ 2172298 h 2344739"/>
              <a:gd name="connsiteX147" fmla="*/ 4716674 w 12193149"/>
              <a:gd name="connsiteY147" fmla="*/ 2173573 h 2344739"/>
              <a:gd name="connsiteX148" fmla="*/ 4516962 w 12193149"/>
              <a:gd name="connsiteY148" fmla="*/ 2163671 h 2344739"/>
              <a:gd name="connsiteX149" fmla="*/ 4429691 w 12193149"/>
              <a:gd name="connsiteY149" fmla="*/ 2153020 h 2344739"/>
              <a:gd name="connsiteX150" fmla="*/ 4364023 w 12193149"/>
              <a:gd name="connsiteY150" fmla="*/ 2151674 h 2344739"/>
              <a:gd name="connsiteX151" fmla="*/ 4318114 w 12193149"/>
              <a:gd name="connsiteY151" fmla="*/ 2158289 h 2344739"/>
              <a:gd name="connsiteX152" fmla="*/ 4316258 w 12193149"/>
              <a:gd name="connsiteY152" fmla="*/ 2156948 h 2344739"/>
              <a:gd name="connsiteX153" fmla="*/ 4296292 w 12193149"/>
              <a:gd name="connsiteY153" fmla="*/ 2155069 h 2344739"/>
              <a:gd name="connsiteX154" fmla="*/ 4291212 w 12193149"/>
              <a:gd name="connsiteY154" fmla="*/ 2157986 h 2344739"/>
              <a:gd name="connsiteX155" fmla="*/ 4277290 w 12193149"/>
              <a:gd name="connsiteY155" fmla="*/ 2157740 h 2344739"/>
              <a:gd name="connsiteX156" fmla="*/ 4249265 w 12193149"/>
              <a:gd name="connsiteY156" fmla="*/ 2160064 h 2344739"/>
              <a:gd name="connsiteX157" fmla="*/ 4203199 w 12193149"/>
              <a:gd name="connsiteY157" fmla="*/ 2157269 h 2344739"/>
              <a:gd name="connsiteX158" fmla="*/ 4202893 w 12193149"/>
              <a:gd name="connsiteY158" fmla="*/ 2156010 h 2344739"/>
              <a:gd name="connsiteX159" fmla="*/ 4192396 w 12193149"/>
              <a:gd name="connsiteY159" fmla="*/ 2150376 h 2344739"/>
              <a:gd name="connsiteX160" fmla="*/ 4143893 w 12193149"/>
              <a:gd name="connsiteY160" fmla="*/ 2134511 h 2344739"/>
              <a:gd name="connsiteX161" fmla="*/ 4084245 w 12193149"/>
              <a:gd name="connsiteY161" fmla="*/ 2107978 h 2344739"/>
              <a:gd name="connsiteX162" fmla="*/ 4075694 w 12193149"/>
              <a:gd name="connsiteY162" fmla="*/ 2107143 h 2344739"/>
              <a:gd name="connsiteX163" fmla="*/ 4075575 w 12193149"/>
              <a:gd name="connsiteY163" fmla="*/ 2106844 h 2344739"/>
              <a:gd name="connsiteX164" fmla="*/ 4066658 w 12193149"/>
              <a:gd name="connsiteY164" fmla="*/ 2105400 h 2344739"/>
              <a:gd name="connsiteX165" fmla="*/ 4060102 w 12193149"/>
              <a:gd name="connsiteY165" fmla="*/ 2105618 h 2344739"/>
              <a:gd name="connsiteX166" fmla="*/ 4043512 w 12193149"/>
              <a:gd name="connsiteY166" fmla="*/ 2103997 h 2344739"/>
              <a:gd name="connsiteX167" fmla="*/ 4038145 w 12193149"/>
              <a:gd name="connsiteY167" fmla="*/ 2101563 h 2344739"/>
              <a:gd name="connsiteX168" fmla="*/ 4036511 w 12193149"/>
              <a:gd name="connsiteY168" fmla="*/ 2097896 h 2344739"/>
              <a:gd name="connsiteX169" fmla="*/ 4034926 w 12193149"/>
              <a:gd name="connsiteY169" fmla="*/ 2098131 h 2344739"/>
              <a:gd name="connsiteX170" fmla="*/ 4005686 w 12193149"/>
              <a:gd name="connsiteY170" fmla="*/ 2085563 h 2344739"/>
              <a:gd name="connsiteX171" fmla="*/ 3937994 w 12193149"/>
              <a:gd name="connsiteY171" fmla="*/ 2068106 h 2344739"/>
              <a:gd name="connsiteX172" fmla="*/ 3898423 w 12193149"/>
              <a:gd name="connsiteY172" fmla="*/ 2062451 h 2344739"/>
              <a:gd name="connsiteX173" fmla="*/ 3790908 w 12193149"/>
              <a:gd name="connsiteY173" fmla="*/ 2042213 h 2344739"/>
              <a:gd name="connsiteX174" fmla="*/ 3683661 w 12193149"/>
              <a:gd name="connsiteY174" fmla="*/ 2018290 h 2344739"/>
              <a:gd name="connsiteX175" fmla="*/ 3611183 w 12193149"/>
              <a:gd name="connsiteY175" fmla="*/ 1986019 h 2344739"/>
              <a:gd name="connsiteX176" fmla="*/ 3605003 w 12193149"/>
              <a:gd name="connsiteY176" fmla="*/ 1987381 h 2344739"/>
              <a:gd name="connsiteX177" fmla="*/ 3595884 w 12193149"/>
              <a:gd name="connsiteY177" fmla="*/ 1987545 h 2344739"/>
              <a:gd name="connsiteX178" fmla="*/ 3595649 w 12193149"/>
              <a:gd name="connsiteY178" fmla="*/ 1987276 h 2344739"/>
              <a:gd name="connsiteX179" fmla="*/ 3587126 w 12193149"/>
              <a:gd name="connsiteY179" fmla="*/ 1987966 h 2344739"/>
              <a:gd name="connsiteX180" fmla="*/ 3537283 w 12193149"/>
              <a:gd name="connsiteY180" fmla="*/ 1978267 h 2344739"/>
              <a:gd name="connsiteX181" fmla="*/ 3474371 w 12193149"/>
              <a:gd name="connsiteY181" fmla="*/ 1974606 h 2344739"/>
              <a:gd name="connsiteX182" fmla="*/ 3401876 w 12193149"/>
              <a:gd name="connsiteY182" fmla="*/ 1962558 h 2344739"/>
              <a:gd name="connsiteX183" fmla="*/ 3365036 w 12193149"/>
              <a:gd name="connsiteY183" fmla="*/ 1979510 h 2344739"/>
              <a:gd name="connsiteX184" fmla="*/ 3345174 w 12193149"/>
              <a:gd name="connsiteY184" fmla="*/ 1981192 h 2344739"/>
              <a:gd name="connsiteX185" fmla="*/ 3342846 w 12193149"/>
              <a:gd name="connsiteY185" fmla="*/ 1980217 h 2344739"/>
              <a:gd name="connsiteX186" fmla="*/ 3263504 w 12193149"/>
              <a:gd name="connsiteY186" fmla="*/ 1986094 h 2344739"/>
              <a:gd name="connsiteX187" fmla="*/ 3143704 w 12193149"/>
              <a:gd name="connsiteY187" fmla="*/ 1993869 h 2344739"/>
              <a:gd name="connsiteX188" fmla="*/ 3031439 w 12193149"/>
              <a:gd name="connsiteY188" fmla="*/ 1996512 h 2344739"/>
              <a:gd name="connsiteX189" fmla="*/ 2782717 w 12193149"/>
              <a:gd name="connsiteY189" fmla="*/ 2018333 h 2344739"/>
              <a:gd name="connsiteX190" fmla="*/ 2647675 w 12193149"/>
              <a:gd name="connsiteY190" fmla="*/ 2028869 h 2344739"/>
              <a:gd name="connsiteX191" fmla="*/ 2569176 w 12193149"/>
              <a:gd name="connsiteY191" fmla="*/ 2002628 h 2344739"/>
              <a:gd name="connsiteX192" fmla="*/ 2444403 w 12193149"/>
              <a:gd name="connsiteY192" fmla="*/ 2016529 h 2344739"/>
              <a:gd name="connsiteX193" fmla="*/ 2316260 w 12193149"/>
              <a:gd name="connsiteY193" fmla="*/ 2024996 h 2344739"/>
              <a:gd name="connsiteX194" fmla="*/ 2209726 w 12193149"/>
              <a:gd name="connsiteY194" fmla="*/ 2019763 h 2344739"/>
              <a:gd name="connsiteX195" fmla="*/ 2095813 w 12193149"/>
              <a:gd name="connsiteY195" fmla="*/ 2003052 h 2344739"/>
              <a:gd name="connsiteX196" fmla="*/ 1998504 w 12193149"/>
              <a:gd name="connsiteY196" fmla="*/ 1995032 h 2344739"/>
              <a:gd name="connsiteX197" fmla="*/ 1929320 w 12193149"/>
              <a:gd name="connsiteY197" fmla="*/ 2016977 h 2344739"/>
              <a:gd name="connsiteX198" fmla="*/ 1922798 w 12193149"/>
              <a:gd name="connsiteY198" fmla="*/ 2012146 h 2344739"/>
              <a:gd name="connsiteX199" fmla="*/ 1874228 w 12193149"/>
              <a:gd name="connsiteY199" fmla="*/ 2013741 h 2344739"/>
              <a:gd name="connsiteX200" fmla="*/ 1787803 w 12193149"/>
              <a:gd name="connsiteY200" fmla="*/ 2041363 h 2344739"/>
              <a:gd name="connsiteX201" fmla="*/ 1739352 w 12193149"/>
              <a:gd name="connsiteY201" fmla="*/ 2036312 h 2344739"/>
              <a:gd name="connsiteX202" fmla="*/ 1676219 w 12193149"/>
              <a:gd name="connsiteY202" fmla="*/ 2019963 h 2344739"/>
              <a:gd name="connsiteX203" fmla="*/ 1609817 w 12193149"/>
              <a:gd name="connsiteY203" fmla="*/ 2013066 h 2344739"/>
              <a:gd name="connsiteX204" fmla="*/ 1497258 w 12193149"/>
              <a:gd name="connsiteY204" fmla="*/ 1987476 h 2344739"/>
              <a:gd name="connsiteX205" fmla="*/ 1151127 w 12193149"/>
              <a:gd name="connsiteY205" fmla="*/ 1938041 h 2344739"/>
              <a:gd name="connsiteX206" fmla="*/ 859417 w 12193149"/>
              <a:gd name="connsiteY206" fmla="*/ 1928608 h 2344739"/>
              <a:gd name="connsiteX207" fmla="*/ 838688 w 12193149"/>
              <a:gd name="connsiteY207" fmla="*/ 1929821 h 2344739"/>
              <a:gd name="connsiteX208" fmla="*/ 817957 w 12193149"/>
              <a:gd name="connsiteY208" fmla="*/ 1927857 h 2344739"/>
              <a:gd name="connsiteX209" fmla="*/ 812654 w 12193149"/>
              <a:gd name="connsiteY209" fmla="*/ 1930751 h 2344739"/>
              <a:gd name="connsiteX210" fmla="*/ 721195 w 12193149"/>
              <a:gd name="connsiteY210" fmla="*/ 1929661 h 2344739"/>
              <a:gd name="connsiteX211" fmla="*/ 720890 w 12193149"/>
              <a:gd name="connsiteY211" fmla="*/ 1928399 h 2344739"/>
              <a:gd name="connsiteX212" fmla="*/ 710023 w 12193149"/>
              <a:gd name="connsiteY212" fmla="*/ 1922722 h 2344739"/>
              <a:gd name="connsiteX213" fmla="*/ 597940 w 12193149"/>
              <a:gd name="connsiteY213" fmla="*/ 1879864 h 2344739"/>
              <a:gd name="connsiteX214" fmla="*/ 579683 w 12193149"/>
              <a:gd name="connsiteY214" fmla="*/ 1877212 h 2344739"/>
              <a:gd name="connsiteX215" fmla="*/ 572865 w 12193149"/>
              <a:gd name="connsiteY215" fmla="*/ 1877401 h 2344739"/>
              <a:gd name="connsiteX216" fmla="*/ 446247 w 12193149"/>
              <a:gd name="connsiteY216" fmla="*/ 1839371 h 2344739"/>
              <a:gd name="connsiteX217" fmla="*/ 405163 w 12193149"/>
              <a:gd name="connsiteY217" fmla="*/ 1833548 h 2344739"/>
              <a:gd name="connsiteX218" fmla="*/ 293583 w 12193149"/>
              <a:gd name="connsiteY218" fmla="*/ 1812852 h 2344739"/>
              <a:gd name="connsiteX219" fmla="*/ 119529 w 12193149"/>
              <a:gd name="connsiteY219" fmla="*/ 1761047 h 2344739"/>
              <a:gd name="connsiteX220" fmla="*/ 16674 w 12193149"/>
              <a:gd name="connsiteY220" fmla="*/ 1758191 h 2344739"/>
              <a:gd name="connsiteX221" fmla="*/ 1150 w 12193149"/>
              <a:gd name="connsiteY221" fmla="*/ 1752722 h 2344739"/>
              <a:gd name="connsiteX222" fmla="*/ 1148 w 12193149"/>
              <a:gd name="connsiteY222" fmla="*/ 222213 h 2344739"/>
              <a:gd name="connsiteX223" fmla="*/ 1148 w 12193149"/>
              <a:gd name="connsiteY223"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14960 w 12193149"/>
              <a:gd name="connsiteY68" fmla="*/ 1919069 h 2344739"/>
              <a:gd name="connsiteX69" fmla="*/ 9054601 w 12193149"/>
              <a:gd name="connsiteY69" fmla="*/ 1910755 h 2344739"/>
              <a:gd name="connsiteX70" fmla="*/ 9006634 w 12193149"/>
              <a:gd name="connsiteY70" fmla="*/ 1914040 h 2344739"/>
              <a:gd name="connsiteX71" fmla="*/ 9006349 w 12193149"/>
              <a:gd name="connsiteY71" fmla="*/ 1913800 h 2344739"/>
              <a:gd name="connsiteX72" fmla="*/ 8997380 w 12193149"/>
              <a:gd name="connsiteY72" fmla="*/ 1915011 h 2344739"/>
              <a:gd name="connsiteX73" fmla="*/ 8991542 w 12193149"/>
              <a:gd name="connsiteY73" fmla="*/ 1917072 h 2344739"/>
              <a:gd name="connsiteX74" fmla="*/ 8975485 w 12193149"/>
              <a:gd name="connsiteY74" fmla="*/ 1920298 h 2344739"/>
              <a:gd name="connsiteX75" fmla="*/ 8969159 w 12193149"/>
              <a:gd name="connsiteY75" fmla="*/ 1919598 h 2344739"/>
              <a:gd name="connsiteX76" fmla="*/ 8964196 w 12193149"/>
              <a:gd name="connsiteY76" fmla="*/ 1917373 h 2344739"/>
              <a:gd name="connsiteX77" fmla="*/ 8930136 w 12193149"/>
              <a:gd name="connsiteY77" fmla="*/ 1914185 h 2344739"/>
              <a:gd name="connsiteX78" fmla="*/ 8753592 w 12193149"/>
              <a:gd name="connsiteY78" fmla="*/ 1933417 h 2344739"/>
              <a:gd name="connsiteX79" fmla="*/ 8708995 w 12193149"/>
              <a:gd name="connsiteY79" fmla="*/ 1935518 h 2344739"/>
              <a:gd name="connsiteX80" fmla="*/ 8597219 w 12193149"/>
              <a:gd name="connsiteY80" fmla="*/ 1944090 h 2344739"/>
              <a:gd name="connsiteX81" fmla="*/ 8526378 w 12193149"/>
              <a:gd name="connsiteY81" fmla="*/ 1929248 h 2344739"/>
              <a:gd name="connsiteX82" fmla="*/ 8512131 w 12193149"/>
              <a:gd name="connsiteY82" fmla="*/ 1935163 h 2344739"/>
              <a:gd name="connsiteX83" fmla="*/ 8507315 w 12193149"/>
              <a:gd name="connsiteY83" fmla="*/ 1938164 h 2344739"/>
              <a:gd name="connsiteX84" fmla="*/ 8499116 w 12193149"/>
              <a:gd name="connsiteY84" fmla="*/ 1940902 h 2344739"/>
              <a:gd name="connsiteX85" fmla="*/ 8498742 w 12193149"/>
              <a:gd name="connsiteY85" fmla="*/ 1940723 h 2344739"/>
              <a:gd name="connsiteX86" fmla="*/ 8491397 w 12193149"/>
              <a:gd name="connsiteY86" fmla="*/ 1943773 h 2344739"/>
              <a:gd name="connsiteX87" fmla="*/ 8368330 w 12193149"/>
              <a:gd name="connsiteY87" fmla="*/ 1957815 h 2344739"/>
              <a:gd name="connsiteX88" fmla="*/ 8354947 w 12193149"/>
              <a:gd name="connsiteY88" fmla="*/ 1958009 h 2344739"/>
              <a:gd name="connsiteX89" fmla="*/ 8321252 w 12193149"/>
              <a:gd name="connsiteY89" fmla="*/ 1974587 h 2344739"/>
              <a:gd name="connsiteX90" fmla="*/ 8315581 w 12193149"/>
              <a:gd name="connsiteY90" fmla="*/ 1974913 h 2344739"/>
              <a:gd name="connsiteX91" fmla="*/ 8296322 w 12193149"/>
              <a:gd name="connsiteY91" fmla="*/ 1988808 h 2344739"/>
              <a:gd name="connsiteX92" fmla="*/ 8285424 w 12193149"/>
              <a:gd name="connsiteY92" fmla="*/ 1994631 h 2344739"/>
              <a:gd name="connsiteX93" fmla="*/ 8284298 w 12193149"/>
              <a:gd name="connsiteY93" fmla="*/ 1999074 h 2344739"/>
              <a:gd name="connsiteX94" fmla="*/ 8267224 w 12193149"/>
              <a:gd name="connsiteY94" fmla="*/ 2006249 h 2344739"/>
              <a:gd name="connsiteX95" fmla="*/ 8264525 w 12193149"/>
              <a:gd name="connsiteY95" fmla="*/ 2006019 h 2344739"/>
              <a:gd name="connsiteX96" fmla="*/ 8253181 w 12193149"/>
              <a:gd name="connsiteY96" fmla="*/ 2015862 h 2344739"/>
              <a:gd name="connsiteX97" fmla="*/ 8246982 w 12193149"/>
              <a:gd name="connsiteY97" fmla="*/ 2028854 h 2344739"/>
              <a:gd name="connsiteX98" fmla="*/ 8091420 w 12193149"/>
              <a:gd name="connsiteY98" fmla="*/ 2075015 h 2344739"/>
              <a:gd name="connsiteX99" fmla="*/ 7906555 w 12193149"/>
              <a:gd name="connsiteY99" fmla="*/ 2116988 h 2344739"/>
              <a:gd name="connsiteX100" fmla="*/ 7719893 w 12193149"/>
              <a:gd name="connsiteY100" fmla="*/ 2142703 h 2344739"/>
              <a:gd name="connsiteX101" fmla="*/ 7615495 w 12193149"/>
              <a:gd name="connsiteY101" fmla="*/ 2139232 h 2344739"/>
              <a:gd name="connsiteX102" fmla="*/ 7528691 w 12193149"/>
              <a:gd name="connsiteY102" fmla="*/ 2145060 h 2344739"/>
              <a:gd name="connsiteX103" fmla="*/ 7520719 w 12193149"/>
              <a:gd name="connsiteY103" fmla="*/ 2147613 h 2344739"/>
              <a:gd name="connsiteX104" fmla="*/ 7508559 w 12193149"/>
              <a:gd name="connsiteY104" fmla="*/ 2148948 h 2344739"/>
              <a:gd name="connsiteX105" fmla="*/ 7508188 w 12193149"/>
              <a:gd name="connsiteY105" fmla="*/ 2148621 h 2344739"/>
              <a:gd name="connsiteX106" fmla="*/ 7496943 w 12193149"/>
              <a:gd name="connsiteY106" fmla="*/ 2150573 h 2344739"/>
              <a:gd name="connsiteX107" fmla="*/ 7406539 w 12193149"/>
              <a:gd name="connsiteY107" fmla="*/ 2142468 h 2344739"/>
              <a:gd name="connsiteX108" fmla="*/ 7219707 w 12193149"/>
              <a:gd name="connsiteY108" fmla="*/ 2156680 h 2344739"/>
              <a:gd name="connsiteX109" fmla="*/ 7202249 w 12193149"/>
              <a:gd name="connsiteY109" fmla="*/ 2161230 h 2344739"/>
              <a:gd name="connsiteX110" fmla="*/ 7198152 w 12193149"/>
              <a:gd name="connsiteY110" fmla="*/ 2166588 h 2344739"/>
              <a:gd name="connsiteX111" fmla="*/ 7171956 w 12193149"/>
              <a:gd name="connsiteY111" fmla="*/ 2171236 h 2344739"/>
              <a:gd name="connsiteX112" fmla="*/ 7098136 w 12193149"/>
              <a:gd name="connsiteY112" fmla="*/ 2183464 h 2344739"/>
              <a:gd name="connsiteX113" fmla="*/ 7019644 w 12193149"/>
              <a:gd name="connsiteY113" fmla="*/ 2183090 h 2344739"/>
              <a:gd name="connsiteX114" fmla="*/ 6905294 w 12193149"/>
              <a:gd name="connsiteY114" fmla="*/ 2212596 h 2344739"/>
              <a:gd name="connsiteX115" fmla="*/ 6709370 w 12193149"/>
              <a:gd name="connsiteY115" fmla="*/ 2240551 h 2344739"/>
              <a:gd name="connsiteX116" fmla="*/ 6550602 w 12193149"/>
              <a:gd name="connsiteY116" fmla="*/ 2269327 h 2344739"/>
              <a:gd name="connsiteX117" fmla="*/ 6318708 w 12193149"/>
              <a:gd name="connsiteY117" fmla="*/ 2316127 h 2344739"/>
              <a:gd name="connsiteX118" fmla="*/ 6169822 w 12193149"/>
              <a:gd name="connsiteY118" fmla="*/ 2318214 h 2344739"/>
              <a:gd name="connsiteX119" fmla="*/ 6074996 w 12193149"/>
              <a:gd name="connsiteY119" fmla="*/ 2338676 h 2344739"/>
              <a:gd name="connsiteX120" fmla="*/ 6069677 w 12193149"/>
              <a:gd name="connsiteY120" fmla="*/ 2337139 h 2344739"/>
              <a:gd name="connsiteX121" fmla="*/ 6049786 w 12193149"/>
              <a:gd name="connsiteY121" fmla="*/ 2337822 h 2344739"/>
              <a:gd name="connsiteX122" fmla="*/ 6042433 w 12193149"/>
              <a:gd name="connsiteY122" fmla="*/ 2329473 h 2344739"/>
              <a:gd name="connsiteX123" fmla="*/ 6011238 w 12193149"/>
              <a:gd name="connsiteY123" fmla="*/ 2324380 h 2344739"/>
              <a:gd name="connsiteX124" fmla="*/ 5958523 w 12193149"/>
              <a:gd name="connsiteY124" fmla="*/ 2328024 h 2344739"/>
              <a:gd name="connsiteX125" fmla="*/ 5760067 w 12193149"/>
              <a:gd name="connsiteY125" fmla="*/ 2343716 h 2344739"/>
              <a:gd name="connsiteX126" fmla="*/ 5628108 w 12193149"/>
              <a:gd name="connsiteY126" fmla="*/ 2344739 h 2344739"/>
              <a:gd name="connsiteX127" fmla="*/ 5472054 w 12193149"/>
              <a:gd name="connsiteY127" fmla="*/ 2330719 h 2344739"/>
              <a:gd name="connsiteX128" fmla="*/ 5433909 w 12193149"/>
              <a:gd name="connsiteY128" fmla="*/ 2319466 h 2344739"/>
              <a:gd name="connsiteX129" fmla="*/ 5382817 w 12193149"/>
              <a:gd name="connsiteY129" fmla="*/ 2301764 h 2344739"/>
              <a:gd name="connsiteX130" fmla="*/ 5262912 w 12193149"/>
              <a:gd name="connsiteY130" fmla="*/ 2281347 h 2344739"/>
              <a:gd name="connsiteX131" fmla="*/ 5224109 w 12193149"/>
              <a:gd name="connsiteY131" fmla="*/ 2270223 h 2344739"/>
              <a:gd name="connsiteX132" fmla="*/ 5175808 w 12193149"/>
              <a:gd name="connsiteY132" fmla="*/ 2267233 h 2344739"/>
              <a:gd name="connsiteX133" fmla="*/ 5157702 w 12193149"/>
              <a:gd name="connsiteY133" fmla="*/ 2260010 h 2344739"/>
              <a:gd name="connsiteX134" fmla="*/ 5143747 w 12193149"/>
              <a:gd name="connsiteY134" fmla="*/ 2256610 h 2344739"/>
              <a:gd name="connsiteX135" fmla="*/ 5140744 w 12193149"/>
              <a:gd name="connsiteY135" fmla="*/ 2254509 h 2344739"/>
              <a:gd name="connsiteX136" fmla="*/ 5122807 w 12193149"/>
              <a:gd name="connsiteY136" fmla="*/ 2243656 h 2344739"/>
              <a:gd name="connsiteX137" fmla="*/ 5066938 w 12193149"/>
              <a:gd name="connsiteY137" fmla="*/ 2250227 h 2344739"/>
              <a:gd name="connsiteX138" fmla="*/ 5012662 w 12193149"/>
              <a:gd name="connsiteY138" fmla="*/ 2233846 h 2344739"/>
              <a:gd name="connsiteX139" fmla="*/ 4841589 w 12193149"/>
              <a:gd name="connsiteY139" fmla="*/ 2209829 h 2344739"/>
              <a:gd name="connsiteX140" fmla="*/ 4763595 w 12193149"/>
              <a:gd name="connsiteY140" fmla="*/ 2182061 h 2344739"/>
              <a:gd name="connsiteX141" fmla="*/ 4724334 w 12193149"/>
              <a:gd name="connsiteY141" fmla="*/ 2173047 h 2344739"/>
              <a:gd name="connsiteX142" fmla="*/ 4722324 w 12193149"/>
              <a:gd name="connsiteY142" fmla="*/ 2172298 h 2344739"/>
              <a:gd name="connsiteX143" fmla="*/ 4723259 w 12193149"/>
              <a:gd name="connsiteY143" fmla="*/ 2172087 h 2344739"/>
              <a:gd name="connsiteX144" fmla="*/ 4718350 w 12193149"/>
              <a:gd name="connsiteY144" fmla="*/ 2170817 h 2344739"/>
              <a:gd name="connsiteX145" fmla="*/ 4722324 w 12193149"/>
              <a:gd name="connsiteY145" fmla="*/ 2172298 h 2344739"/>
              <a:gd name="connsiteX146" fmla="*/ 4716674 w 12193149"/>
              <a:gd name="connsiteY146" fmla="*/ 2173573 h 2344739"/>
              <a:gd name="connsiteX147" fmla="*/ 4516962 w 12193149"/>
              <a:gd name="connsiteY147" fmla="*/ 2163671 h 2344739"/>
              <a:gd name="connsiteX148" fmla="*/ 4429691 w 12193149"/>
              <a:gd name="connsiteY148" fmla="*/ 2153020 h 2344739"/>
              <a:gd name="connsiteX149" fmla="*/ 4364023 w 12193149"/>
              <a:gd name="connsiteY149" fmla="*/ 2151674 h 2344739"/>
              <a:gd name="connsiteX150" fmla="*/ 4318114 w 12193149"/>
              <a:gd name="connsiteY150" fmla="*/ 2158289 h 2344739"/>
              <a:gd name="connsiteX151" fmla="*/ 4316258 w 12193149"/>
              <a:gd name="connsiteY151" fmla="*/ 2156948 h 2344739"/>
              <a:gd name="connsiteX152" fmla="*/ 4296292 w 12193149"/>
              <a:gd name="connsiteY152" fmla="*/ 2155069 h 2344739"/>
              <a:gd name="connsiteX153" fmla="*/ 4291212 w 12193149"/>
              <a:gd name="connsiteY153" fmla="*/ 2157986 h 2344739"/>
              <a:gd name="connsiteX154" fmla="*/ 4277290 w 12193149"/>
              <a:gd name="connsiteY154" fmla="*/ 2157740 h 2344739"/>
              <a:gd name="connsiteX155" fmla="*/ 4249265 w 12193149"/>
              <a:gd name="connsiteY155" fmla="*/ 2160064 h 2344739"/>
              <a:gd name="connsiteX156" fmla="*/ 4203199 w 12193149"/>
              <a:gd name="connsiteY156" fmla="*/ 2157269 h 2344739"/>
              <a:gd name="connsiteX157" fmla="*/ 4202893 w 12193149"/>
              <a:gd name="connsiteY157" fmla="*/ 2156010 h 2344739"/>
              <a:gd name="connsiteX158" fmla="*/ 4192396 w 12193149"/>
              <a:gd name="connsiteY158" fmla="*/ 2150376 h 2344739"/>
              <a:gd name="connsiteX159" fmla="*/ 4143893 w 12193149"/>
              <a:gd name="connsiteY159" fmla="*/ 2134511 h 2344739"/>
              <a:gd name="connsiteX160" fmla="*/ 4084245 w 12193149"/>
              <a:gd name="connsiteY160" fmla="*/ 2107978 h 2344739"/>
              <a:gd name="connsiteX161" fmla="*/ 4075694 w 12193149"/>
              <a:gd name="connsiteY161" fmla="*/ 2107143 h 2344739"/>
              <a:gd name="connsiteX162" fmla="*/ 4075575 w 12193149"/>
              <a:gd name="connsiteY162" fmla="*/ 2106844 h 2344739"/>
              <a:gd name="connsiteX163" fmla="*/ 4066658 w 12193149"/>
              <a:gd name="connsiteY163" fmla="*/ 2105400 h 2344739"/>
              <a:gd name="connsiteX164" fmla="*/ 4060102 w 12193149"/>
              <a:gd name="connsiteY164" fmla="*/ 2105618 h 2344739"/>
              <a:gd name="connsiteX165" fmla="*/ 4043512 w 12193149"/>
              <a:gd name="connsiteY165" fmla="*/ 2103997 h 2344739"/>
              <a:gd name="connsiteX166" fmla="*/ 4038145 w 12193149"/>
              <a:gd name="connsiteY166" fmla="*/ 2101563 h 2344739"/>
              <a:gd name="connsiteX167" fmla="*/ 4036511 w 12193149"/>
              <a:gd name="connsiteY167" fmla="*/ 2097896 h 2344739"/>
              <a:gd name="connsiteX168" fmla="*/ 4034926 w 12193149"/>
              <a:gd name="connsiteY168" fmla="*/ 2098131 h 2344739"/>
              <a:gd name="connsiteX169" fmla="*/ 4005686 w 12193149"/>
              <a:gd name="connsiteY169" fmla="*/ 2085563 h 2344739"/>
              <a:gd name="connsiteX170" fmla="*/ 3937994 w 12193149"/>
              <a:gd name="connsiteY170" fmla="*/ 2068106 h 2344739"/>
              <a:gd name="connsiteX171" fmla="*/ 3898423 w 12193149"/>
              <a:gd name="connsiteY171" fmla="*/ 2062451 h 2344739"/>
              <a:gd name="connsiteX172" fmla="*/ 3790908 w 12193149"/>
              <a:gd name="connsiteY172" fmla="*/ 2042213 h 2344739"/>
              <a:gd name="connsiteX173" fmla="*/ 3683661 w 12193149"/>
              <a:gd name="connsiteY173" fmla="*/ 2018290 h 2344739"/>
              <a:gd name="connsiteX174" fmla="*/ 3611183 w 12193149"/>
              <a:gd name="connsiteY174" fmla="*/ 1986019 h 2344739"/>
              <a:gd name="connsiteX175" fmla="*/ 3605003 w 12193149"/>
              <a:gd name="connsiteY175" fmla="*/ 1987381 h 2344739"/>
              <a:gd name="connsiteX176" fmla="*/ 3595884 w 12193149"/>
              <a:gd name="connsiteY176" fmla="*/ 1987545 h 2344739"/>
              <a:gd name="connsiteX177" fmla="*/ 3595649 w 12193149"/>
              <a:gd name="connsiteY177" fmla="*/ 1987276 h 2344739"/>
              <a:gd name="connsiteX178" fmla="*/ 3587126 w 12193149"/>
              <a:gd name="connsiteY178" fmla="*/ 1987966 h 2344739"/>
              <a:gd name="connsiteX179" fmla="*/ 3537283 w 12193149"/>
              <a:gd name="connsiteY179" fmla="*/ 1978267 h 2344739"/>
              <a:gd name="connsiteX180" fmla="*/ 3474371 w 12193149"/>
              <a:gd name="connsiteY180" fmla="*/ 1974606 h 2344739"/>
              <a:gd name="connsiteX181" fmla="*/ 3401876 w 12193149"/>
              <a:gd name="connsiteY181" fmla="*/ 1962558 h 2344739"/>
              <a:gd name="connsiteX182" fmla="*/ 3365036 w 12193149"/>
              <a:gd name="connsiteY182" fmla="*/ 1979510 h 2344739"/>
              <a:gd name="connsiteX183" fmla="*/ 3345174 w 12193149"/>
              <a:gd name="connsiteY183" fmla="*/ 1981192 h 2344739"/>
              <a:gd name="connsiteX184" fmla="*/ 3342846 w 12193149"/>
              <a:gd name="connsiteY184" fmla="*/ 1980217 h 2344739"/>
              <a:gd name="connsiteX185" fmla="*/ 3263504 w 12193149"/>
              <a:gd name="connsiteY185" fmla="*/ 1986094 h 2344739"/>
              <a:gd name="connsiteX186" fmla="*/ 3143704 w 12193149"/>
              <a:gd name="connsiteY186" fmla="*/ 1993869 h 2344739"/>
              <a:gd name="connsiteX187" fmla="*/ 3031439 w 12193149"/>
              <a:gd name="connsiteY187" fmla="*/ 1996512 h 2344739"/>
              <a:gd name="connsiteX188" fmla="*/ 2782717 w 12193149"/>
              <a:gd name="connsiteY188" fmla="*/ 2018333 h 2344739"/>
              <a:gd name="connsiteX189" fmla="*/ 2647675 w 12193149"/>
              <a:gd name="connsiteY189" fmla="*/ 2028869 h 2344739"/>
              <a:gd name="connsiteX190" fmla="*/ 2569176 w 12193149"/>
              <a:gd name="connsiteY190" fmla="*/ 2002628 h 2344739"/>
              <a:gd name="connsiteX191" fmla="*/ 2444403 w 12193149"/>
              <a:gd name="connsiteY191" fmla="*/ 2016529 h 2344739"/>
              <a:gd name="connsiteX192" fmla="*/ 2316260 w 12193149"/>
              <a:gd name="connsiteY192" fmla="*/ 2024996 h 2344739"/>
              <a:gd name="connsiteX193" fmla="*/ 2209726 w 12193149"/>
              <a:gd name="connsiteY193" fmla="*/ 2019763 h 2344739"/>
              <a:gd name="connsiteX194" fmla="*/ 2095813 w 12193149"/>
              <a:gd name="connsiteY194" fmla="*/ 2003052 h 2344739"/>
              <a:gd name="connsiteX195" fmla="*/ 1998504 w 12193149"/>
              <a:gd name="connsiteY195" fmla="*/ 1995032 h 2344739"/>
              <a:gd name="connsiteX196" fmla="*/ 1929320 w 12193149"/>
              <a:gd name="connsiteY196" fmla="*/ 2016977 h 2344739"/>
              <a:gd name="connsiteX197" fmla="*/ 1922798 w 12193149"/>
              <a:gd name="connsiteY197" fmla="*/ 2012146 h 2344739"/>
              <a:gd name="connsiteX198" fmla="*/ 1874228 w 12193149"/>
              <a:gd name="connsiteY198" fmla="*/ 2013741 h 2344739"/>
              <a:gd name="connsiteX199" fmla="*/ 1787803 w 12193149"/>
              <a:gd name="connsiteY199" fmla="*/ 2041363 h 2344739"/>
              <a:gd name="connsiteX200" fmla="*/ 1739352 w 12193149"/>
              <a:gd name="connsiteY200" fmla="*/ 2036312 h 2344739"/>
              <a:gd name="connsiteX201" fmla="*/ 1676219 w 12193149"/>
              <a:gd name="connsiteY201" fmla="*/ 2019963 h 2344739"/>
              <a:gd name="connsiteX202" fmla="*/ 1609817 w 12193149"/>
              <a:gd name="connsiteY202" fmla="*/ 2013066 h 2344739"/>
              <a:gd name="connsiteX203" fmla="*/ 1497258 w 12193149"/>
              <a:gd name="connsiteY203" fmla="*/ 1987476 h 2344739"/>
              <a:gd name="connsiteX204" fmla="*/ 1151127 w 12193149"/>
              <a:gd name="connsiteY204" fmla="*/ 1938041 h 2344739"/>
              <a:gd name="connsiteX205" fmla="*/ 859417 w 12193149"/>
              <a:gd name="connsiteY205" fmla="*/ 1928608 h 2344739"/>
              <a:gd name="connsiteX206" fmla="*/ 838688 w 12193149"/>
              <a:gd name="connsiteY206" fmla="*/ 1929821 h 2344739"/>
              <a:gd name="connsiteX207" fmla="*/ 817957 w 12193149"/>
              <a:gd name="connsiteY207" fmla="*/ 1927857 h 2344739"/>
              <a:gd name="connsiteX208" fmla="*/ 812654 w 12193149"/>
              <a:gd name="connsiteY208" fmla="*/ 1930751 h 2344739"/>
              <a:gd name="connsiteX209" fmla="*/ 721195 w 12193149"/>
              <a:gd name="connsiteY209" fmla="*/ 1929661 h 2344739"/>
              <a:gd name="connsiteX210" fmla="*/ 720890 w 12193149"/>
              <a:gd name="connsiteY210" fmla="*/ 1928399 h 2344739"/>
              <a:gd name="connsiteX211" fmla="*/ 710023 w 12193149"/>
              <a:gd name="connsiteY211" fmla="*/ 1922722 h 2344739"/>
              <a:gd name="connsiteX212" fmla="*/ 597940 w 12193149"/>
              <a:gd name="connsiteY212" fmla="*/ 1879864 h 2344739"/>
              <a:gd name="connsiteX213" fmla="*/ 579683 w 12193149"/>
              <a:gd name="connsiteY213" fmla="*/ 1877212 h 2344739"/>
              <a:gd name="connsiteX214" fmla="*/ 572865 w 12193149"/>
              <a:gd name="connsiteY214" fmla="*/ 1877401 h 2344739"/>
              <a:gd name="connsiteX215" fmla="*/ 446247 w 12193149"/>
              <a:gd name="connsiteY215" fmla="*/ 1839371 h 2344739"/>
              <a:gd name="connsiteX216" fmla="*/ 405163 w 12193149"/>
              <a:gd name="connsiteY216" fmla="*/ 1833548 h 2344739"/>
              <a:gd name="connsiteX217" fmla="*/ 293583 w 12193149"/>
              <a:gd name="connsiteY217" fmla="*/ 1812852 h 2344739"/>
              <a:gd name="connsiteX218" fmla="*/ 119529 w 12193149"/>
              <a:gd name="connsiteY218" fmla="*/ 1761047 h 2344739"/>
              <a:gd name="connsiteX219" fmla="*/ 16674 w 12193149"/>
              <a:gd name="connsiteY219" fmla="*/ 1758191 h 2344739"/>
              <a:gd name="connsiteX220" fmla="*/ 1150 w 12193149"/>
              <a:gd name="connsiteY220" fmla="*/ 1752722 h 2344739"/>
              <a:gd name="connsiteX221" fmla="*/ 1148 w 12193149"/>
              <a:gd name="connsiteY221" fmla="*/ 222213 h 2344739"/>
              <a:gd name="connsiteX222" fmla="*/ 1148 w 12193149"/>
              <a:gd name="connsiteY222"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38590 w 12193149"/>
              <a:gd name="connsiteY65" fmla="*/ 1869293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585655 w 12193149"/>
              <a:gd name="connsiteY63" fmla="*/ 1795542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219707 w 12193149"/>
              <a:gd name="connsiteY105" fmla="*/ 2156680 h 2344739"/>
              <a:gd name="connsiteX106" fmla="*/ 7202249 w 12193149"/>
              <a:gd name="connsiteY106" fmla="*/ 2161230 h 2344739"/>
              <a:gd name="connsiteX107" fmla="*/ 7198152 w 12193149"/>
              <a:gd name="connsiteY107" fmla="*/ 2166588 h 2344739"/>
              <a:gd name="connsiteX108" fmla="*/ 7171956 w 12193149"/>
              <a:gd name="connsiteY108" fmla="*/ 2171236 h 2344739"/>
              <a:gd name="connsiteX109" fmla="*/ 7098136 w 12193149"/>
              <a:gd name="connsiteY109" fmla="*/ 2183464 h 2344739"/>
              <a:gd name="connsiteX110" fmla="*/ 7019644 w 12193149"/>
              <a:gd name="connsiteY110" fmla="*/ 2183090 h 2344739"/>
              <a:gd name="connsiteX111" fmla="*/ 6905294 w 12193149"/>
              <a:gd name="connsiteY111" fmla="*/ 2212596 h 2344739"/>
              <a:gd name="connsiteX112" fmla="*/ 6709370 w 12193149"/>
              <a:gd name="connsiteY112" fmla="*/ 2240551 h 2344739"/>
              <a:gd name="connsiteX113" fmla="*/ 6550602 w 12193149"/>
              <a:gd name="connsiteY113" fmla="*/ 2269327 h 2344739"/>
              <a:gd name="connsiteX114" fmla="*/ 6318708 w 12193149"/>
              <a:gd name="connsiteY114" fmla="*/ 2316127 h 2344739"/>
              <a:gd name="connsiteX115" fmla="*/ 6169822 w 12193149"/>
              <a:gd name="connsiteY115" fmla="*/ 2318214 h 2344739"/>
              <a:gd name="connsiteX116" fmla="*/ 6074996 w 12193149"/>
              <a:gd name="connsiteY116" fmla="*/ 2338676 h 2344739"/>
              <a:gd name="connsiteX117" fmla="*/ 6069677 w 12193149"/>
              <a:gd name="connsiteY117" fmla="*/ 2337139 h 2344739"/>
              <a:gd name="connsiteX118" fmla="*/ 6049786 w 12193149"/>
              <a:gd name="connsiteY118" fmla="*/ 2337822 h 2344739"/>
              <a:gd name="connsiteX119" fmla="*/ 6042433 w 12193149"/>
              <a:gd name="connsiteY119" fmla="*/ 2329473 h 2344739"/>
              <a:gd name="connsiteX120" fmla="*/ 6011238 w 12193149"/>
              <a:gd name="connsiteY120" fmla="*/ 2324380 h 2344739"/>
              <a:gd name="connsiteX121" fmla="*/ 5958523 w 12193149"/>
              <a:gd name="connsiteY121" fmla="*/ 2328024 h 2344739"/>
              <a:gd name="connsiteX122" fmla="*/ 5760067 w 12193149"/>
              <a:gd name="connsiteY122" fmla="*/ 2343716 h 2344739"/>
              <a:gd name="connsiteX123" fmla="*/ 5628108 w 12193149"/>
              <a:gd name="connsiteY123" fmla="*/ 2344739 h 2344739"/>
              <a:gd name="connsiteX124" fmla="*/ 5472054 w 12193149"/>
              <a:gd name="connsiteY124" fmla="*/ 2330719 h 2344739"/>
              <a:gd name="connsiteX125" fmla="*/ 5433909 w 12193149"/>
              <a:gd name="connsiteY125" fmla="*/ 2319466 h 2344739"/>
              <a:gd name="connsiteX126" fmla="*/ 5382817 w 12193149"/>
              <a:gd name="connsiteY126" fmla="*/ 2301764 h 2344739"/>
              <a:gd name="connsiteX127" fmla="*/ 5262912 w 12193149"/>
              <a:gd name="connsiteY127" fmla="*/ 2281347 h 2344739"/>
              <a:gd name="connsiteX128" fmla="*/ 5224109 w 12193149"/>
              <a:gd name="connsiteY128" fmla="*/ 2270223 h 2344739"/>
              <a:gd name="connsiteX129" fmla="*/ 5175808 w 12193149"/>
              <a:gd name="connsiteY129" fmla="*/ 2267233 h 2344739"/>
              <a:gd name="connsiteX130" fmla="*/ 5157702 w 12193149"/>
              <a:gd name="connsiteY130" fmla="*/ 2260010 h 2344739"/>
              <a:gd name="connsiteX131" fmla="*/ 5143747 w 12193149"/>
              <a:gd name="connsiteY131" fmla="*/ 2256610 h 2344739"/>
              <a:gd name="connsiteX132" fmla="*/ 5140744 w 12193149"/>
              <a:gd name="connsiteY132" fmla="*/ 2254509 h 2344739"/>
              <a:gd name="connsiteX133" fmla="*/ 5122807 w 12193149"/>
              <a:gd name="connsiteY133" fmla="*/ 2243656 h 2344739"/>
              <a:gd name="connsiteX134" fmla="*/ 5066938 w 12193149"/>
              <a:gd name="connsiteY134" fmla="*/ 2250227 h 2344739"/>
              <a:gd name="connsiteX135" fmla="*/ 5012662 w 12193149"/>
              <a:gd name="connsiteY135" fmla="*/ 2233846 h 2344739"/>
              <a:gd name="connsiteX136" fmla="*/ 4841589 w 12193149"/>
              <a:gd name="connsiteY136" fmla="*/ 2209829 h 2344739"/>
              <a:gd name="connsiteX137" fmla="*/ 4763595 w 12193149"/>
              <a:gd name="connsiteY137" fmla="*/ 2182061 h 2344739"/>
              <a:gd name="connsiteX138" fmla="*/ 4724334 w 12193149"/>
              <a:gd name="connsiteY138" fmla="*/ 2173047 h 2344739"/>
              <a:gd name="connsiteX139" fmla="*/ 4722324 w 12193149"/>
              <a:gd name="connsiteY139" fmla="*/ 2172298 h 2344739"/>
              <a:gd name="connsiteX140" fmla="*/ 4723259 w 12193149"/>
              <a:gd name="connsiteY140" fmla="*/ 2172087 h 2344739"/>
              <a:gd name="connsiteX141" fmla="*/ 4718350 w 12193149"/>
              <a:gd name="connsiteY141" fmla="*/ 2170817 h 2344739"/>
              <a:gd name="connsiteX142" fmla="*/ 4722324 w 12193149"/>
              <a:gd name="connsiteY142" fmla="*/ 2172298 h 2344739"/>
              <a:gd name="connsiteX143" fmla="*/ 4716674 w 12193149"/>
              <a:gd name="connsiteY143" fmla="*/ 2173573 h 2344739"/>
              <a:gd name="connsiteX144" fmla="*/ 4516962 w 12193149"/>
              <a:gd name="connsiteY144" fmla="*/ 2163671 h 2344739"/>
              <a:gd name="connsiteX145" fmla="*/ 4429691 w 12193149"/>
              <a:gd name="connsiteY145" fmla="*/ 2153020 h 2344739"/>
              <a:gd name="connsiteX146" fmla="*/ 4364023 w 12193149"/>
              <a:gd name="connsiteY146" fmla="*/ 2151674 h 2344739"/>
              <a:gd name="connsiteX147" fmla="*/ 4318114 w 12193149"/>
              <a:gd name="connsiteY147" fmla="*/ 2158289 h 2344739"/>
              <a:gd name="connsiteX148" fmla="*/ 4316258 w 12193149"/>
              <a:gd name="connsiteY148" fmla="*/ 2156948 h 2344739"/>
              <a:gd name="connsiteX149" fmla="*/ 4296292 w 12193149"/>
              <a:gd name="connsiteY149" fmla="*/ 2155069 h 2344739"/>
              <a:gd name="connsiteX150" fmla="*/ 4291212 w 12193149"/>
              <a:gd name="connsiteY150" fmla="*/ 2157986 h 2344739"/>
              <a:gd name="connsiteX151" fmla="*/ 4277290 w 12193149"/>
              <a:gd name="connsiteY151" fmla="*/ 2157740 h 2344739"/>
              <a:gd name="connsiteX152" fmla="*/ 4249265 w 12193149"/>
              <a:gd name="connsiteY152" fmla="*/ 2160064 h 2344739"/>
              <a:gd name="connsiteX153" fmla="*/ 4203199 w 12193149"/>
              <a:gd name="connsiteY153" fmla="*/ 2157269 h 2344739"/>
              <a:gd name="connsiteX154" fmla="*/ 4202893 w 12193149"/>
              <a:gd name="connsiteY154" fmla="*/ 2156010 h 2344739"/>
              <a:gd name="connsiteX155" fmla="*/ 4192396 w 12193149"/>
              <a:gd name="connsiteY155" fmla="*/ 2150376 h 2344739"/>
              <a:gd name="connsiteX156" fmla="*/ 4143893 w 12193149"/>
              <a:gd name="connsiteY156" fmla="*/ 2134511 h 2344739"/>
              <a:gd name="connsiteX157" fmla="*/ 4084245 w 12193149"/>
              <a:gd name="connsiteY157" fmla="*/ 2107978 h 2344739"/>
              <a:gd name="connsiteX158" fmla="*/ 4075694 w 12193149"/>
              <a:gd name="connsiteY158" fmla="*/ 2107143 h 2344739"/>
              <a:gd name="connsiteX159" fmla="*/ 4075575 w 12193149"/>
              <a:gd name="connsiteY159" fmla="*/ 2106844 h 2344739"/>
              <a:gd name="connsiteX160" fmla="*/ 4066658 w 12193149"/>
              <a:gd name="connsiteY160" fmla="*/ 2105400 h 2344739"/>
              <a:gd name="connsiteX161" fmla="*/ 4060102 w 12193149"/>
              <a:gd name="connsiteY161" fmla="*/ 2105618 h 2344739"/>
              <a:gd name="connsiteX162" fmla="*/ 4043512 w 12193149"/>
              <a:gd name="connsiteY162" fmla="*/ 2103997 h 2344739"/>
              <a:gd name="connsiteX163" fmla="*/ 4038145 w 12193149"/>
              <a:gd name="connsiteY163" fmla="*/ 2101563 h 2344739"/>
              <a:gd name="connsiteX164" fmla="*/ 4036511 w 12193149"/>
              <a:gd name="connsiteY164" fmla="*/ 2097896 h 2344739"/>
              <a:gd name="connsiteX165" fmla="*/ 4034926 w 12193149"/>
              <a:gd name="connsiteY165" fmla="*/ 2098131 h 2344739"/>
              <a:gd name="connsiteX166" fmla="*/ 4005686 w 12193149"/>
              <a:gd name="connsiteY166" fmla="*/ 2085563 h 2344739"/>
              <a:gd name="connsiteX167" fmla="*/ 3937994 w 12193149"/>
              <a:gd name="connsiteY167" fmla="*/ 2068106 h 2344739"/>
              <a:gd name="connsiteX168" fmla="*/ 3898423 w 12193149"/>
              <a:gd name="connsiteY168" fmla="*/ 2062451 h 2344739"/>
              <a:gd name="connsiteX169" fmla="*/ 3790908 w 12193149"/>
              <a:gd name="connsiteY169" fmla="*/ 2042213 h 2344739"/>
              <a:gd name="connsiteX170" fmla="*/ 3683661 w 12193149"/>
              <a:gd name="connsiteY170" fmla="*/ 2018290 h 2344739"/>
              <a:gd name="connsiteX171" fmla="*/ 3611183 w 12193149"/>
              <a:gd name="connsiteY171" fmla="*/ 1986019 h 2344739"/>
              <a:gd name="connsiteX172" fmla="*/ 3605003 w 12193149"/>
              <a:gd name="connsiteY172" fmla="*/ 1987381 h 2344739"/>
              <a:gd name="connsiteX173" fmla="*/ 3595884 w 12193149"/>
              <a:gd name="connsiteY173" fmla="*/ 1987545 h 2344739"/>
              <a:gd name="connsiteX174" fmla="*/ 3595649 w 12193149"/>
              <a:gd name="connsiteY174" fmla="*/ 1987276 h 2344739"/>
              <a:gd name="connsiteX175" fmla="*/ 3587126 w 12193149"/>
              <a:gd name="connsiteY175" fmla="*/ 1987966 h 2344739"/>
              <a:gd name="connsiteX176" fmla="*/ 3537283 w 12193149"/>
              <a:gd name="connsiteY176" fmla="*/ 1978267 h 2344739"/>
              <a:gd name="connsiteX177" fmla="*/ 3474371 w 12193149"/>
              <a:gd name="connsiteY177" fmla="*/ 1974606 h 2344739"/>
              <a:gd name="connsiteX178" fmla="*/ 3401876 w 12193149"/>
              <a:gd name="connsiteY178" fmla="*/ 1962558 h 2344739"/>
              <a:gd name="connsiteX179" fmla="*/ 3365036 w 12193149"/>
              <a:gd name="connsiteY179" fmla="*/ 1979510 h 2344739"/>
              <a:gd name="connsiteX180" fmla="*/ 3345174 w 12193149"/>
              <a:gd name="connsiteY180" fmla="*/ 1981192 h 2344739"/>
              <a:gd name="connsiteX181" fmla="*/ 3342846 w 12193149"/>
              <a:gd name="connsiteY181" fmla="*/ 1980217 h 2344739"/>
              <a:gd name="connsiteX182" fmla="*/ 3263504 w 12193149"/>
              <a:gd name="connsiteY182" fmla="*/ 1986094 h 2344739"/>
              <a:gd name="connsiteX183" fmla="*/ 3143704 w 12193149"/>
              <a:gd name="connsiteY183" fmla="*/ 1993869 h 2344739"/>
              <a:gd name="connsiteX184" fmla="*/ 3031439 w 12193149"/>
              <a:gd name="connsiteY184" fmla="*/ 1996512 h 2344739"/>
              <a:gd name="connsiteX185" fmla="*/ 2782717 w 12193149"/>
              <a:gd name="connsiteY185" fmla="*/ 2018333 h 2344739"/>
              <a:gd name="connsiteX186" fmla="*/ 2647675 w 12193149"/>
              <a:gd name="connsiteY186" fmla="*/ 2028869 h 2344739"/>
              <a:gd name="connsiteX187" fmla="*/ 2569176 w 12193149"/>
              <a:gd name="connsiteY187" fmla="*/ 2002628 h 2344739"/>
              <a:gd name="connsiteX188" fmla="*/ 2444403 w 12193149"/>
              <a:gd name="connsiteY188" fmla="*/ 2016529 h 2344739"/>
              <a:gd name="connsiteX189" fmla="*/ 2316260 w 12193149"/>
              <a:gd name="connsiteY189" fmla="*/ 2024996 h 2344739"/>
              <a:gd name="connsiteX190" fmla="*/ 2209726 w 12193149"/>
              <a:gd name="connsiteY190" fmla="*/ 2019763 h 2344739"/>
              <a:gd name="connsiteX191" fmla="*/ 2095813 w 12193149"/>
              <a:gd name="connsiteY191" fmla="*/ 2003052 h 2344739"/>
              <a:gd name="connsiteX192" fmla="*/ 1998504 w 12193149"/>
              <a:gd name="connsiteY192" fmla="*/ 1995032 h 2344739"/>
              <a:gd name="connsiteX193" fmla="*/ 1929320 w 12193149"/>
              <a:gd name="connsiteY193" fmla="*/ 2016977 h 2344739"/>
              <a:gd name="connsiteX194" fmla="*/ 1922798 w 12193149"/>
              <a:gd name="connsiteY194" fmla="*/ 2012146 h 2344739"/>
              <a:gd name="connsiteX195" fmla="*/ 1874228 w 12193149"/>
              <a:gd name="connsiteY195" fmla="*/ 2013741 h 2344739"/>
              <a:gd name="connsiteX196" fmla="*/ 1787803 w 12193149"/>
              <a:gd name="connsiteY196" fmla="*/ 2041363 h 2344739"/>
              <a:gd name="connsiteX197" fmla="*/ 1739352 w 12193149"/>
              <a:gd name="connsiteY197" fmla="*/ 2036312 h 2344739"/>
              <a:gd name="connsiteX198" fmla="*/ 1676219 w 12193149"/>
              <a:gd name="connsiteY198" fmla="*/ 2019963 h 2344739"/>
              <a:gd name="connsiteX199" fmla="*/ 1609817 w 12193149"/>
              <a:gd name="connsiteY199" fmla="*/ 2013066 h 2344739"/>
              <a:gd name="connsiteX200" fmla="*/ 1497258 w 12193149"/>
              <a:gd name="connsiteY200" fmla="*/ 1987476 h 2344739"/>
              <a:gd name="connsiteX201" fmla="*/ 1151127 w 12193149"/>
              <a:gd name="connsiteY201" fmla="*/ 1938041 h 2344739"/>
              <a:gd name="connsiteX202" fmla="*/ 859417 w 12193149"/>
              <a:gd name="connsiteY202" fmla="*/ 1928608 h 2344739"/>
              <a:gd name="connsiteX203" fmla="*/ 838688 w 12193149"/>
              <a:gd name="connsiteY203" fmla="*/ 1929821 h 2344739"/>
              <a:gd name="connsiteX204" fmla="*/ 817957 w 12193149"/>
              <a:gd name="connsiteY204" fmla="*/ 1927857 h 2344739"/>
              <a:gd name="connsiteX205" fmla="*/ 812654 w 12193149"/>
              <a:gd name="connsiteY205" fmla="*/ 1930751 h 2344739"/>
              <a:gd name="connsiteX206" fmla="*/ 721195 w 12193149"/>
              <a:gd name="connsiteY206" fmla="*/ 1929661 h 2344739"/>
              <a:gd name="connsiteX207" fmla="*/ 720890 w 12193149"/>
              <a:gd name="connsiteY207" fmla="*/ 1928399 h 2344739"/>
              <a:gd name="connsiteX208" fmla="*/ 710023 w 12193149"/>
              <a:gd name="connsiteY208" fmla="*/ 1922722 h 2344739"/>
              <a:gd name="connsiteX209" fmla="*/ 597940 w 12193149"/>
              <a:gd name="connsiteY209" fmla="*/ 1879864 h 2344739"/>
              <a:gd name="connsiteX210" fmla="*/ 579683 w 12193149"/>
              <a:gd name="connsiteY210" fmla="*/ 1877212 h 2344739"/>
              <a:gd name="connsiteX211" fmla="*/ 572865 w 12193149"/>
              <a:gd name="connsiteY211" fmla="*/ 1877401 h 2344739"/>
              <a:gd name="connsiteX212" fmla="*/ 446247 w 12193149"/>
              <a:gd name="connsiteY212" fmla="*/ 1839371 h 2344739"/>
              <a:gd name="connsiteX213" fmla="*/ 405163 w 12193149"/>
              <a:gd name="connsiteY213" fmla="*/ 1833548 h 2344739"/>
              <a:gd name="connsiteX214" fmla="*/ 293583 w 12193149"/>
              <a:gd name="connsiteY214" fmla="*/ 1812852 h 2344739"/>
              <a:gd name="connsiteX215" fmla="*/ 119529 w 12193149"/>
              <a:gd name="connsiteY215" fmla="*/ 1761047 h 2344739"/>
              <a:gd name="connsiteX216" fmla="*/ 16674 w 12193149"/>
              <a:gd name="connsiteY216" fmla="*/ 1758191 h 2344739"/>
              <a:gd name="connsiteX217" fmla="*/ 1150 w 12193149"/>
              <a:gd name="connsiteY217" fmla="*/ 1752722 h 2344739"/>
              <a:gd name="connsiteX218" fmla="*/ 1148 w 12193149"/>
              <a:gd name="connsiteY218" fmla="*/ 222213 h 2344739"/>
              <a:gd name="connsiteX219" fmla="*/ 1148 w 12193149"/>
              <a:gd name="connsiteY219"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590693 w 12193149"/>
              <a:gd name="connsiteY23" fmla="*/ 963777 h 2344739"/>
              <a:gd name="connsiteX24" fmla="*/ 11506817 w 12193149"/>
              <a:gd name="connsiteY24" fmla="*/ 1033623 h 2344739"/>
              <a:gd name="connsiteX25" fmla="*/ 11280332 w 12193149"/>
              <a:gd name="connsiteY25" fmla="*/ 1223571 h 2344739"/>
              <a:gd name="connsiteX26" fmla="*/ 11228309 w 12193149"/>
              <a:gd name="connsiteY26" fmla="*/ 1276236 h 2344739"/>
              <a:gd name="connsiteX27" fmla="*/ 11218087 w 12193149"/>
              <a:gd name="connsiteY27" fmla="*/ 1275961 h 2344739"/>
              <a:gd name="connsiteX28" fmla="*/ 11217184 w 12193149"/>
              <a:gd name="connsiteY28" fmla="*/ 1275018 h 2344739"/>
              <a:gd name="connsiteX29" fmla="*/ 11188885 w 12193149"/>
              <a:gd name="connsiteY29" fmla="*/ 1292383 h 2344739"/>
              <a:gd name="connsiteX30" fmla="*/ 11184501 w 12193149"/>
              <a:gd name="connsiteY30" fmla="*/ 1292525 h 2344739"/>
              <a:gd name="connsiteX31" fmla="*/ 11166854 w 12193149"/>
              <a:gd name="connsiteY31" fmla="*/ 1306612 h 2344739"/>
              <a:gd name="connsiteX32" fmla="*/ 11157311 w 12193149"/>
              <a:gd name="connsiteY32" fmla="*/ 1312414 h 2344739"/>
              <a:gd name="connsiteX33" fmla="*/ 11155496 w 12193149"/>
              <a:gd name="connsiteY33" fmla="*/ 1317097 h 2344739"/>
              <a:gd name="connsiteX34" fmla="*/ 11140961 w 12193149"/>
              <a:gd name="connsiteY34" fmla="*/ 1324115 h 2344739"/>
              <a:gd name="connsiteX35" fmla="*/ 11138961 w 12193149"/>
              <a:gd name="connsiteY35" fmla="*/ 1323772 h 2344739"/>
              <a:gd name="connsiteX36" fmla="*/ 11128208 w 12193149"/>
              <a:gd name="connsiteY36" fmla="*/ 1333832 h 2344739"/>
              <a:gd name="connsiteX37" fmla="*/ 11120691 w 12193149"/>
              <a:gd name="connsiteY37" fmla="*/ 1347424 h 2344739"/>
              <a:gd name="connsiteX38" fmla="*/ 10894683 w 12193149"/>
              <a:gd name="connsiteY38" fmla="*/ 1473399 h 2344739"/>
              <a:gd name="connsiteX39" fmla="*/ 10773300 w 12193149"/>
              <a:gd name="connsiteY39" fmla="*/ 1523191 h 2344739"/>
              <a:gd name="connsiteX40" fmla="*/ 10627668 w 12193149"/>
              <a:gd name="connsiteY40" fmla="*/ 1559229 h 2344739"/>
              <a:gd name="connsiteX41" fmla="*/ 10581895 w 12193149"/>
              <a:gd name="connsiteY41" fmla="*/ 1568689 h 2344739"/>
              <a:gd name="connsiteX42" fmla="*/ 10547790 w 12193149"/>
              <a:gd name="connsiteY42" fmla="*/ 1598423 h 2344739"/>
              <a:gd name="connsiteX43" fmla="*/ 10529643 w 12193149"/>
              <a:gd name="connsiteY43" fmla="*/ 1596907 h 2344739"/>
              <a:gd name="connsiteX44" fmla="*/ 10526446 w 12193149"/>
              <a:gd name="connsiteY44" fmla="*/ 1596411 h 2344739"/>
              <a:gd name="connsiteX45" fmla="*/ 10515129 w 12193149"/>
              <a:gd name="connsiteY45" fmla="*/ 1599537 h 2344739"/>
              <a:gd name="connsiteX46" fmla="*/ 10491735 w 12193149"/>
              <a:gd name="connsiteY46" fmla="*/ 1594156 h 2344739"/>
              <a:gd name="connsiteX47" fmla="*/ 10471418 w 12193149"/>
              <a:gd name="connsiteY47" fmla="*/ 1601693 h 2344739"/>
              <a:gd name="connsiteX48" fmla="*/ 10377042 w 12193149"/>
              <a:gd name="connsiteY48" fmla="*/ 1644598 h 2344739"/>
              <a:gd name="connsiteX49" fmla="*/ 10319338 w 12193149"/>
              <a:gd name="connsiteY49" fmla="*/ 1666221 h 2344739"/>
              <a:gd name="connsiteX50" fmla="*/ 10295467 w 12193149"/>
              <a:gd name="connsiteY50" fmla="*/ 1668079 h 2344739"/>
              <a:gd name="connsiteX51" fmla="*/ 10263443 w 12193149"/>
              <a:gd name="connsiteY51" fmla="*/ 1674948 h 2344739"/>
              <a:gd name="connsiteX52" fmla="*/ 10205418 w 12193149"/>
              <a:gd name="connsiteY52" fmla="*/ 1682149 h 2344739"/>
              <a:gd name="connsiteX53" fmla="*/ 10177759 w 12193149"/>
              <a:gd name="connsiteY53" fmla="*/ 1692943 h 2344739"/>
              <a:gd name="connsiteX54" fmla="*/ 10165070 w 12193149"/>
              <a:gd name="connsiteY54" fmla="*/ 1693739 h 2344739"/>
              <a:gd name="connsiteX55" fmla="*/ 10156308 w 12193149"/>
              <a:gd name="connsiteY55" fmla="*/ 1707487 h 2344739"/>
              <a:gd name="connsiteX56" fmla="*/ 10118267 w 12193149"/>
              <a:gd name="connsiteY56" fmla="*/ 1731142 h 2344739"/>
              <a:gd name="connsiteX57" fmla="*/ 10083317 w 12193149"/>
              <a:gd name="connsiteY57" fmla="*/ 1743296 h 2344739"/>
              <a:gd name="connsiteX58" fmla="*/ 10040388 w 12193149"/>
              <a:gd name="connsiteY58" fmla="*/ 1741632 h 2344739"/>
              <a:gd name="connsiteX59" fmla="*/ 9961167 w 12193149"/>
              <a:gd name="connsiteY59" fmla="*/ 1757147 h 2344739"/>
              <a:gd name="connsiteX60" fmla="*/ 9848940 w 12193149"/>
              <a:gd name="connsiteY60" fmla="*/ 1763915 h 2344739"/>
              <a:gd name="connsiteX61" fmla="*/ 9729457 w 12193149"/>
              <a:gd name="connsiteY61" fmla="*/ 1784122 h 2344739"/>
              <a:gd name="connsiteX62" fmla="*/ 9613704 w 12193149"/>
              <a:gd name="connsiteY62" fmla="*/ 1812371 h 2344739"/>
              <a:gd name="connsiteX63" fmla="*/ 9338590 w 12193149"/>
              <a:gd name="connsiteY63" fmla="*/ 1869293 h 2344739"/>
              <a:gd name="connsiteX64" fmla="*/ 9232518 w 12193149"/>
              <a:gd name="connsiteY64" fmla="*/ 1893149 h 2344739"/>
              <a:gd name="connsiteX65" fmla="*/ 9156690 w 12193149"/>
              <a:gd name="connsiteY65" fmla="*/ 1903228 h 2344739"/>
              <a:gd name="connsiteX66" fmla="*/ 9054601 w 12193149"/>
              <a:gd name="connsiteY66" fmla="*/ 1910755 h 2344739"/>
              <a:gd name="connsiteX67" fmla="*/ 9006634 w 12193149"/>
              <a:gd name="connsiteY67" fmla="*/ 1914040 h 2344739"/>
              <a:gd name="connsiteX68" fmla="*/ 9006349 w 12193149"/>
              <a:gd name="connsiteY68" fmla="*/ 1913800 h 2344739"/>
              <a:gd name="connsiteX69" fmla="*/ 8997380 w 12193149"/>
              <a:gd name="connsiteY69" fmla="*/ 1915011 h 2344739"/>
              <a:gd name="connsiteX70" fmla="*/ 8991542 w 12193149"/>
              <a:gd name="connsiteY70" fmla="*/ 1917072 h 2344739"/>
              <a:gd name="connsiteX71" fmla="*/ 8975485 w 12193149"/>
              <a:gd name="connsiteY71" fmla="*/ 1920298 h 2344739"/>
              <a:gd name="connsiteX72" fmla="*/ 8969159 w 12193149"/>
              <a:gd name="connsiteY72" fmla="*/ 1919598 h 2344739"/>
              <a:gd name="connsiteX73" fmla="*/ 8964196 w 12193149"/>
              <a:gd name="connsiteY73" fmla="*/ 1917373 h 2344739"/>
              <a:gd name="connsiteX74" fmla="*/ 8930136 w 12193149"/>
              <a:gd name="connsiteY74" fmla="*/ 1914185 h 2344739"/>
              <a:gd name="connsiteX75" fmla="*/ 8753592 w 12193149"/>
              <a:gd name="connsiteY75" fmla="*/ 1933417 h 2344739"/>
              <a:gd name="connsiteX76" fmla="*/ 8708995 w 12193149"/>
              <a:gd name="connsiteY76" fmla="*/ 1935518 h 2344739"/>
              <a:gd name="connsiteX77" fmla="*/ 8597219 w 12193149"/>
              <a:gd name="connsiteY77" fmla="*/ 1944090 h 2344739"/>
              <a:gd name="connsiteX78" fmla="*/ 8526378 w 12193149"/>
              <a:gd name="connsiteY78" fmla="*/ 1929248 h 2344739"/>
              <a:gd name="connsiteX79" fmla="*/ 8512131 w 12193149"/>
              <a:gd name="connsiteY79" fmla="*/ 1935163 h 2344739"/>
              <a:gd name="connsiteX80" fmla="*/ 8507315 w 12193149"/>
              <a:gd name="connsiteY80" fmla="*/ 1938164 h 2344739"/>
              <a:gd name="connsiteX81" fmla="*/ 8499116 w 12193149"/>
              <a:gd name="connsiteY81" fmla="*/ 1940902 h 2344739"/>
              <a:gd name="connsiteX82" fmla="*/ 8498742 w 12193149"/>
              <a:gd name="connsiteY82" fmla="*/ 1940723 h 2344739"/>
              <a:gd name="connsiteX83" fmla="*/ 8491397 w 12193149"/>
              <a:gd name="connsiteY83" fmla="*/ 1943773 h 2344739"/>
              <a:gd name="connsiteX84" fmla="*/ 8368330 w 12193149"/>
              <a:gd name="connsiteY84" fmla="*/ 1957815 h 2344739"/>
              <a:gd name="connsiteX85" fmla="*/ 8354947 w 12193149"/>
              <a:gd name="connsiteY85" fmla="*/ 1958009 h 2344739"/>
              <a:gd name="connsiteX86" fmla="*/ 8321252 w 12193149"/>
              <a:gd name="connsiteY86" fmla="*/ 1974587 h 2344739"/>
              <a:gd name="connsiteX87" fmla="*/ 8315581 w 12193149"/>
              <a:gd name="connsiteY87" fmla="*/ 1974913 h 2344739"/>
              <a:gd name="connsiteX88" fmla="*/ 8296322 w 12193149"/>
              <a:gd name="connsiteY88" fmla="*/ 1988808 h 2344739"/>
              <a:gd name="connsiteX89" fmla="*/ 8285424 w 12193149"/>
              <a:gd name="connsiteY89" fmla="*/ 1994631 h 2344739"/>
              <a:gd name="connsiteX90" fmla="*/ 8284298 w 12193149"/>
              <a:gd name="connsiteY90" fmla="*/ 1999074 h 2344739"/>
              <a:gd name="connsiteX91" fmla="*/ 8267224 w 12193149"/>
              <a:gd name="connsiteY91" fmla="*/ 2006249 h 2344739"/>
              <a:gd name="connsiteX92" fmla="*/ 8264525 w 12193149"/>
              <a:gd name="connsiteY92" fmla="*/ 2006019 h 2344739"/>
              <a:gd name="connsiteX93" fmla="*/ 8253181 w 12193149"/>
              <a:gd name="connsiteY93" fmla="*/ 2015862 h 2344739"/>
              <a:gd name="connsiteX94" fmla="*/ 8246982 w 12193149"/>
              <a:gd name="connsiteY94" fmla="*/ 2028854 h 2344739"/>
              <a:gd name="connsiteX95" fmla="*/ 8091420 w 12193149"/>
              <a:gd name="connsiteY95" fmla="*/ 2075015 h 2344739"/>
              <a:gd name="connsiteX96" fmla="*/ 7906555 w 12193149"/>
              <a:gd name="connsiteY96" fmla="*/ 2116988 h 2344739"/>
              <a:gd name="connsiteX97" fmla="*/ 7719893 w 12193149"/>
              <a:gd name="connsiteY97" fmla="*/ 2142703 h 2344739"/>
              <a:gd name="connsiteX98" fmla="*/ 7615495 w 12193149"/>
              <a:gd name="connsiteY98" fmla="*/ 2139232 h 2344739"/>
              <a:gd name="connsiteX99" fmla="*/ 7528691 w 12193149"/>
              <a:gd name="connsiteY99" fmla="*/ 2145060 h 2344739"/>
              <a:gd name="connsiteX100" fmla="*/ 7520719 w 12193149"/>
              <a:gd name="connsiteY100" fmla="*/ 2147613 h 2344739"/>
              <a:gd name="connsiteX101" fmla="*/ 7508559 w 12193149"/>
              <a:gd name="connsiteY101" fmla="*/ 2148948 h 2344739"/>
              <a:gd name="connsiteX102" fmla="*/ 7508188 w 12193149"/>
              <a:gd name="connsiteY102" fmla="*/ 2148621 h 2344739"/>
              <a:gd name="connsiteX103" fmla="*/ 7496943 w 12193149"/>
              <a:gd name="connsiteY103" fmla="*/ 2150573 h 2344739"/>
              <a:gd name="connsiteX104" fmla="*/ 7219707 w 12193149"/>
              <a:gd name="connsiteY104" fmla="*/ 2156680 h 2344739"/>
              <a:gd name="connsiteX105" fmla="*/ 7202249 w 12193149"/>
              <a:gd name="connsiteY105" fmla="*/ 2161230 h 2344739"/>
              <a:gd name="connsiteX106" fmla="*/ 7198152 w 12193149"/>
              <a:gd name="connsiteY106" fmla="*/ 2166588 h 2344739"/>
              <a:gd name="connsiteX107" fmla="*/ 7171956 w 12193149"/>
              <a:gd name="connsiteY107" fmla="*/ 2171236 h 2344739"/>
              <a:gd name="connsiteX108" fmla="*/ 7098136 w 12193149"/>
              <a:gd name="connsiteY108" fmla="*/ 2183464 h 2344739"/>
              <a:gd name="connsiteX109" fmla="*/ 7019644 w 12193149"/>
              <a:gd name="connsiteY109" fmla="*/ 2183090 h 2344739"/>
              <a:gd name="connsiteX110" fmla="*/ 6905294 w 12193149"/>
              <a:gd name="connsiteY110" fmla="*/ 2212596 h 2344739"/>
              <a:gd name="connsiteX111" fmla="*/ 6709370 w 12193149"/>
              <a:gd name="connsiteY111" fmla="*/ 2240551 h 2344739"/>
              <a:gd name="connsiteX112" fmla="*/ 6550602 w 12193149"/>
              <a:gd name="connsiteY112" fmla="*/ 2269327 h 2344739"/>
              <a:gd name="connsiteX113" fmla="*/ 6318708 w 12193149"/>
              <a:gd name="connsiteY113" fmla="*/ 2316127 h 2344739"/>
              <a:gd name="connsiteX114" fmla="*/ 6169822 w 12193149"/>
              <a:gd name="connsiteY114" fmla="*/ 2318214 h 2344739"/>
              <a:gd name="connsiteX115" fmla="*/ 6074996 w 12193149"/>
              <a:gd name="connsiteY115" fmla="*/ 2338676 h 2344739"/>
              <a:gd name="connsiteX116" fmla="*/ 6069677 w 12193149"/>
              <a:gd name="connsiteY116" fmla="*/ 2337139 h 2344739"/>
              <a:gd name="connsiteX117" fmla="*/ 6049786 w 12193149"/>
              <a:gd name="connsiteY117" fmla="*/ 2337822 h 2344739"/>
              <a:gd name="connsiteX118" fmla="*/ 6042433 w 12193149"/>
              <a:gd name="connsiteY118" fmla="*/ 2329473 h 2344739"/>
              <a:gd name="connsiteX119" fmla="*/ 6011238 w 12193149"/>
              <a:gd name="connsiteY119" fmla="*/ 2324380 h 2344739"/>
              <a:gd name="connsiteX120" fmla="*/ 5958523 w 12193149"/>
              <a:gd name="connsiteY120" fmla="*/ 2328024 h 2344739"/>
              <a:gd name="connsiteX121" fmla="*/ 5760067 w 12193149"/>
              <a:gd name="connsiteY121" fmla="*/ 2343716 h 2344739"/>
              <a:gd name="connsiteX122" fmla="*/ 5628108 w 12193149"/>
              <a:gd name="connsiteY122" fmla="*/ 2344739 h 2344739"/>
              <a:gd name="connsiteX123" fmla="*/ 5472054 w 12193149"/>
              <a:gd name="connsiteY123" fmla="*/ 2330719 h 2344739"/>
              <a:gd name="connsiteX124" fmla="*/ 5433909 w 12193149"/>
              <a:gd name="connsiteY124" fmla="*/ 2319466 h 2344739"/>
              <a:gd name="connsiteX125" fmla="*/ 5382817 w 12193149"/>
              <a:gd name="connsiteY125" fmla="*/ 2301764 h 2344739"/>
              <a:gd name="connsiteX126" fmla="*/ 5262912 w 12193149"/>
              <a:gd name="connsiteY126" fmla="*/ 2281347 h 2344739"/>
              <a:gd name="connsiteX127" fmla="*/ 5224109 w 12193149"/>
              <a:gd name="connsiteY127" fmla="*/ 2270223 h 2344739"/>
              <a:gd name="connsiteX128" fmla="*/ 5175808 w 12193149"/>
              <a:gd name="connsiteY128" fmla="*/ 2267233 h 2344739"/>
              <a:gd name="connsiteX129" fmla="*/ 5157702 w 12193149"/>
              <a:gd name="connsiteY129" fmla="*/ 2260010 h 2344739"/>
              <a:gd name="connsiteX130" fmla="*/ 5143747 w 12193149"/>
              <a:gd name="connsiteY130" fmla="*/ 2256610 h 2344739"/>
              <a:gd name="connsiteX131" fmla="*/ 5140744 w 12193149"/>
              <a:gd name="connsiteY131" fmla="*/ 2254509 h 2344739"/>
              <a:gd name="connsiteX132" fmla="*/ 5122807 w 12193149"/>
              <a:gd name="connsiteY132" fmla="*/ 2243656 h 2344739"/>
              <a:gd name="connsiteX133" fmla="*/ 5066938 w 12193149"/>
              <a:gd name="connsiteY133" fmla="*/ 2250227 h 2344739"/>
              <a:gd name="connsiteX134" fmla="*/ 5012662 w 12193149"/>
              <a:gd name="connsiteY134" fmla="*/ 2233846 h 2344739"/>
              <a:gd name="connsiteX135" fmla="*/ 4841589 w 12193149"/>
              <a:gd name="connsiteY135" fmla="*/ 2209829 h 2344739"/>
              <a:gd name="connsiteX136" fmla="*/ 4763595 w 12193149"/>
              <a:gd name="connsiteY136" fmla="*/ 2182061 h 2344739"/>
              <a:gd name="connsiteX137" fmla="*/ 4724334 w 12193149"/>
              <a:gd name="connsiteY137" fmla="*/ 2173047 h 2344739"/>
              <a:gd name="connsiteX138" fmla="*/ 4722324 w 12193149"/>
              <a:gd name="connsiteY138" fmla="*/ 2172298 h 2344739"/>
              <a:gd name="connsiteX139" fmla="*/ 4723259 w 12193149"/>
              <a:gd name="connsiteY139" fmla="*/ 2172087 h 2344739"/>
              <a:gd name="connsiteX140" fmla="*/ 4718350 w 12193149"/>
              <a:gd name="connsiteY140" fmla="*/ 2170817 h 2344739"/>
              <a:gd name="connsiteX141" fmla="*/ 4722324 w 12193149"/>
              <a:gd name="connsiteY141" fmla="*/ 2172298 h 2344739"/>
              <a:gd name="connsiteX142" fmla="*/ 4716674 w 12193149"/>
              <a:gd name="connsiteY142" fmla="*/ 2173573 h 2344739"/>
              <a:gd name="connsiteX143" fmla="*/ 4516962 w 12193149"/>
              <a:gd name="connsiteY143" fmla="*/ 2163671 h 2344739"/>
              <a:gd name="connsiteX144" fmla="*/ 4429691 w 12193149"/>
              <a:gd name="connsiteY144" fmla="*/ 2153020 h 2344739"/>
              <a:gd name="connsiteX145" fmla="*/ 4364023 w 12193149"/>
              <a:gd name="connsiteY145" fmla="*/ 2151674 h 2344739"/>
              <a:gd name="connsiteX146" fmla="*/ 4318114 w 12193149"/>
              <a:gd name="connsiteY146" fmla="*/ 2158289 h 2344739"/>
              <a:gd name="connsiteX147" fmla="*/ 4316258 w 12193149"/>
              <a:gd name="connsiteY147" fmla="*/ 2156948 h 2344739"/>
              <a:gd name="connsiteX148" fmla="*/ 4296292 w 12193149"/>
              <a:gd name="connsiteY148" fmla="*/ 2155069 h 2344739"/>
              <a:gd name="connsiteX149" fmla="*/ 4291212 w 12193149"/>
              <a:gd name="connsiteY149" fmla="*/ 2157986 h 2344739"/>
              <a:gd name="connsiteX150" fmla="*/ 4277290 w 12193149"/>
              <a:gd name="connsiteY150" fmla="*/ 2157740 h 2344739"/>
              <a:gd name="connsiteX151" fmla="*/ 4249265 w 12193149"/>
              <a:gd name="connsiteY151" fmla="*/ 2160064 h 2344739"/>
              <a:gd name="connsiteX152" fmla="*/ 4203199 w 12193149"/>
              <a:gd name="connsiteY152" fmla="*/ 2157269 h 2344739"/>
              <a:gd name="connsiteX153" fmla="*/ 4202893 w 12193149"/>
              <a:gd name="connsiteY153" fmla="*/ 2156010 h 2344739"/>
              <a:gd name="connsiteX154" fmla="*/ 4192396 w 12193149"/>
              <a:gd name="connsiteY154" fmla="*/ 2150376 h 2344739"/>
              <a:gd name="connsiteX155" fmla="*/ 4143893 w 12193149"/>
              <a:gd name="connsiteY155" fmla="*/ 2134511 h 2344739"/>
              <a:gd name="connsiteX156" fmla="*/ 4084245 w 12193149"/>
              <a:gd name="connsiteY156" fmla="*/ 2107978 h 2344739"/>
              <a:gd name="connsiteX157" fmla="*/ 4075694 w 12193149"/>
              <a:gd name="connsiteY157" fmla="*/ 2107143 h 2344739"/>
              <a:gd name="connsiteX158" fmla="*/ 4075575 w 12193149"/>
              <a:gd name="connsiteY158" fmla="*/ 2106844 h 2344739"/>
              <a:gd name="connsiteX159" fmla="*/ 4066658 w 12193149"/>
              <a:gd name="connsiteY159" fmla="*/ 2105400 h 2344739"/>
              <a:gd name="connsiteX160" fmla="*/ 4060102 w 12193149"/>
              <a:gd name="connsiteY160" fmla="*/ 2105618 h 2344739"/>
              <a:gd name="connsiteX161" fmla="*/ 4043512 w 12193149"/>
              <a:gd name="connsiteY161" fmla="*/ 2103997 h 2344739"/>
              <a:gd name="connsiteX162" fmla="*/ 4038145 w 12193149"/>
              <a:gd name="connsiteY162" fmla="*/ 2101563 h 2344739"/>
              <a:gd name="connsiteX163" fmla="*/ 4036511 w 12193149"/>
              <a:gd name="connsiteY163" fmla="*/ 2097896 h 2344739"/>
              <a:gd name="connsiteX164" fmla="*/ 4034926 w 12193149"/>
              <a:gd name="connsiteY164" fmla="*/ 2098131 h 2344739"/>
              <a:gd name="connsiteX165" fmla="*/ 4005686 w 12193149"/>
              <a:gd name="connsiteY165" fmla="*/ 2085563 h 2344739"/>
              <a:gd name="connsiteX166" fmla="*/ 3937994 w 12193149"/>
              <a:gd name="connsiteY166" fmla="*/ 2068106 h 2344739"/>
              <a:gd name="connsiteX167" fmla="*/ 3898423 w 12193149"/>
              <a:gd name="connsiteY167" fmla="*/ 2062451 h 2344739"/>
              <a:gd name="connsiteX168" fmla="*/ 3790908 w 12193149"/>
              <a:gd name="connsiteY168" fmla="*/ 2042213 h 2344739"/>
              <a:gd name="connsiteX169" fmla="*/ 3683661 w 12193149"/>
              <a:gd name="connsiteY169" fmla="*/ 2018290 h 2344739"/>
              <a:gd name="connsiteX170" fmla="*/ 3611183 w 12193149"/>
              <a:gd name="connsiteY170" fmla="*/ 1986019 h 2344739"/>
              <a:gd name="connsiteX171" fmla="*/ 3605003 w 12193149"/>
              <a:gd name="connsiteY171" fmla="*/ 1987381 h 2344739"/>
              <a:gd name="connsiteX172" fmla="*/ 3595884 w 12193149"/>
              <a:gd name="connsiteY172" fmla="*/ 1987545 h 2344739"/>
              <a:gd name="connsiteX173" fmla="*/ 3595649 w 12193149"/>
              <a:gd name="connsiteY173" fmla="*/ 1987276 h 2344739"/>
              <a:gd name="connsiteX174" fmla="*/ 3587126 w 12193149"/>
              <a:gd name="connsiteY174" fmla="*/ 1987966 h 2344739"/>
              <a:gd name="connsiteX175" fmla="*/ 3537283 w 12193149"/>
              <a:gd name="connsiteY175" fmla="*/ 1978267 h 2344739"/>
              <a:gd name="connsiteX176" fmla="*/ 3474371 w 12193149"/>
              <a:gd name="connsiteY176" fmla="*/ 1974606 h 2344739"/>
              <a:gd name="connsiteX177" fmla="*/ 3401876 w 12193149"/>
              <a:gd name="connsiteY177" fmla="*/ 1962558 h 2344739"/>
              <a:gd name="connsiteX178" fmla="*/ 3365036 w 12193149"/>
              <a:gd name="connsiteY178" fmla="*/ 1979510 h 2344739"/>
              <a:gd name="connsiteX179" fmla="*/ 3345174 w 12193149"/>
              <a:gd name="connsiteY179" fmla="*/ 1981192 h 2344739"/>
              <a:gd name="connsiteX180" fmla="*/ 3342846 w 12193149"/>
              <a:gd name="connsiteY180" fmla="*/ 1980217 h 2344739"/>
              <a:gd name="connsiteX181" fmla="*/ 3263504 w 12193149"/>
              <a:gd name="connsiteY181" fmla="*/ 1986094 h 2344739"/>
              <a:gd name="connsiteX182" fmla="*/ 3143704 w 12193149"/>
              <a:gd name="connsiteY182" fmla="*/ 1993869 h 2344739"/>
              <a:gd name="connsiteX183" fmla="*/ 3031439 w 12193149"/>
              <a:gd name="connsiteY183" fmla="*/ 1996512 h 2344739"/>
              <a:gd name="connsiteX184" fmla="*/ 2782717 w 12193149"/>
              <a:gd name="connsiteY184" fmla="*/ 2018333 h 2344739"/>
              <a:gd name="connsiteX185" fmla="*/ 2647675 w 12193149"/>
              <a:gd name="connsiteY185" fmla="*/ 2028869 h 2344739"/>
              <a:gd name="connsiteX186" fmla="*/ 2569176 w 12193149"/>
              <a:gd name="connsiteY186" fmla="*/ 2002628 h 2344739"/>
              <a:gd name="connsiteX187" fmla="*/ 2444403 w 12193149"/>
              <a:gd name="connsiteY187" fmla="*/ 2016529 h 2344739"/>
              <a:gd name="connsiteX188" fmla="*/ 2316260 w 12193149"/>
              <a:gd name="connsiteY188" fmla="*/ 2024996 h 2344739"/>
              <a:gd name="connsiteX189" fmla="*/ 2209726 w 12193149"/>
              <a:gd name="connsiteY189" fmla="*/ 2019763 h 2344739"/>
              <a:gd name="connsiteX190" fmla="*/ 2095813 w 12193149"/>
              <a:gd name="connsiteY190" fmla="*/ 2003052 h 2344739"/>
              <a:gd name="connsiteX191" fmla="*/ 1998504 w 12193149"/>
              <a:gd name="connsiteY191" fmla="*/ 1995032 h 2344739"/>
              <a:gd name="connsiteX192" fmla="*/ 1929320 w 12193149"/>
              <a:gd name="connsiteY192" fmla="*/ 2016977 h 2344739"/>
              <a:gd name="connsiteX193" fmla="*/ 1922798 w 12193149"/>
              <a:gd name="connsiteY193" fmla="*/ 2012146 h 2344739"/>
              <a:gd name="connsiteX194" fmla="*/ 1874228 w 12193149"/>
              <a:gd name="connsiteY194" fmla="*/ 2013741 h 2344739"/>
              <a:gd name="connsiteX195" fmla="*/ 1787803 w 12193149"/>
              <a:gd name="connsiteY195" fmla="*/ 2041363 h 2344739"/>
              <a:gd name="connsiteX196" fmla="*/ 1739352 w 12193149"/>
              <a:gd name="connsiteY196" fmla="*/ 2036312 h 2344739"/>
              <a:gd name="connsiteX197" fmla="*/ 1676219 w 12193149"/>
              <a:gd name="connsiteY197" fmla="*/ 2019963 h 2344739"/>
              <a:gd name="connsiteX198" fmla="*/ 1609817 w 12193149"/>
              <a:gd name="connsiteY198" fmla="*/ 2013066 h 2344739"/>
              <a:gd name="connsiteX199" fmla="*/ 1497258 w 12193149"/>
              <a:gd name="connsiteY199" fmla="*/ 1987476 h 2344739"/>
              <a:gd name="connsiteX200" fmla="*/ 1151127 w 12193149"/>
              <a:gd name="connsiteY200" fmla="*/ 1938041 h 2344739"/>
              <a:gd name="connsiteX201" fmla="*/ 859417 w 12193149"/>
              <a:gd name="connsiteY201" fmla="*/ 1928608 h 2344739"/>
              <a:gd name="connsiteX202" fmla="*/ 838688 w 12193149"/>
              <a:gd name="connsiteY202" fmla="*/ 1929821 h 2344739"/>
              <a:gd name="connsiteX203" fmla="*/ 817957 w 12193149"/>
              <a:gd name="connsiteY203" fmla="*/ 1927857 h 2344739"/>
              <a:gd name="connsiteX204" fmla="*/ 812654 w 12193149"/>
              <a:gd name="connsiteY204" fmla="*/ 1930751 h 2344739"/>
              <a:gd name="connsiteX205" fmla="*/ 721195 w 12193149"/>
              <a:gd name="connsiteY205" fmla="*/ 1929661 h 2344739"/>
              <a:gd name="connsiteX206" fmla="*/ 720890 w 12193149"/>
              <a:gd name="connsiteY206" fmla="*/ 1928399 h 2344739"/>
              <a:gd name="connsiteX207" fmla="*/ 710023 w 12193149"/>
              <a:gd name="connsiteY207" fmla="*/ 1922722 h 2344739"/>
              <a:gd name="connsiteX208" fmla="*/ 597940 w 12193149"/>
              <a:gd name="connsiteY208" fmla="*/ 1879864 h 2344739"/>
              <a:gd name="connsiteX209" fmla="*/ 579683 w 12193149"/>
              <a:gd name="connsiteY209" fmla="*/ 1877212 h 2344739"/>
              <a:gd name="connsiteX210" fmla="*/ 572865 w 12193149"/>
              <a:gd name="connsiteY210" fmla="*/ 1877401 h 2344739"/>
              <a:gd name="connsiteX211" fmla="*/ 446247 w 12193149"/>
              <a:gd name="connsiteY211" fmla="*/ 1839371 h 2344739"/>
              <a:gd name="connsiteX212" fmla="*/ 405163 w 12193149"/>
              <a:gd name="connsiteY212" fmla="*/ 1833548 h 2344739"/>
              <a:gd name="connsiteX213" fmla="*/ 293583 w 12193149"/>
              <a:gd name="connsiteY213" fmla="*/ 1812852 h 2344739"/>
              <a:gd name="connsiteX214" fmla="*/ 119529 w 12193149"/>
              <a:gd name="connsiteY214" fmla="*/ 1761047 h 2344739"/>
              <a:gd name="connsiteX215" fmla="*/ 16674 w 12193149"/>
              <a:gd name="connsiteY215" fmla="*/ 1758191 h 2344739"/>
              <a:gd name="connsiteX216" fmla="*/ 1150 w 12193149"/>
              <a:gd name="connsiteY216" fmla="*/ 1752722 h 2344739"/>
              <a:gd name="connsiteX217" fmla="*/ 1148 w 12193149"/>
              <a:gd name="connsiteY217" fmla="*/ 222213 h 2344739"/>
              <a:gd name="connsiteX218" fmla="*/ 1148 w 12193149"/>
              <a:gd name="connsiteY218"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9 w 12193149"/>
              <a:gd name="connsiteY3" fmla="*/ 579739 h 2344739"/>
              <a:gd name="connsiteX4" fmla="*/ 12185986 w 12193149"/>
              <a:gd name="connsiteY4" fmla="*/ 584189 h 2344739"/>
              <a:gd name="connsiteX5" fmla="*/ 12156363 w 12193149"/>
              <a:gd name="connsiteY5" fmla="*/ 597366 h 2344739"/>
              <a:gd name="connsiteX6" fmla="*/ 12139215 w 12193149"/>
              <a:gd name="connsiteY6" fmla="*/ 623179 h 2344739"/>
              <a:gd name="connsiteX7" fmla="*/ 12126327 w 12193149"/>
              <a:gd name="connsiteY7" fmla="*/ 624690 h 2344739"/>
              <a:gd name="connsiteX8" fmla="*/ 12124007 w 12193149"/>
              <a:gd name="connsiteY8" fmla="*/ 624794 h 2344739"/>
              <a:gd name="connsiteX9" fmla="*/ 12116854 w 12193149"/>
              <a:gd name="connsiteY9" fmla="*/ 628608 h 2344739"/>
              <a:gd name="connsiteX10" fmla="*/ 12099497 w 12193149"/>
              <a:gd name="connsiteY10" fmla="*/ 628139 h 2344739"/>
              <a:gd name="connsiteX11" fmla="*/ 12087073 w 12193149"/>
              <a:gd name="connsiteY11" fmla="*/ 636341 h 2344739"/>
              <a:gd name="connsiteX12" fmla="*/ 12031073 w 12193149"/>
              <a:gd name="connsiteY12" fmla="*/ 680009 h 2344739"/>
              <a:gd name="connsiteX13" fmla="*/ 11995833 w 12193149"/>
              <a:gd name="connsiteY13" fmla="*/ 703458 h 2344739"/>
              <a:gd name="connsiteX14" fmla="*/ 11979717 w 12193149"/>
              <a:gd name="connsiteY14" fmla="*/ 708161 h 2344739"/>
              <a:gd name="connsiteX15" fmla="*/ 11959046 w 12193149"/>
              <a:gd name="connsiteY15" fmla="*/ 717558 h 2344739"/>
              <a:gd name="connsiteX16" fmla="*/ 11920454 w 12193149"/>
              <a:gd name="connsiteY16" fmla="*/ 730883 h 2344739"/>
              <a:gd name="connsiteX17" fmla="*/ 11903656 w 12193149"/>
              <a:gd name="connsiteY17" fmla="*/ 742426 h 2344739"/>
              <a:gd name="connsiteX18" fmla="*/ 11895048 w 12193149"/>
              <a:gd name="connsiteY18" fmla="*/ 744791 h 2344739"/>
              <a:gd name="connsiteX19" fmla="*/ 11891968 w 12193149"/>
              <a:gd name="connsiteY19" fmla="*/ 755729 h 2344739"/>
              <a:gd name="connsiteX20" fmla="*/ 11870776 w 12193149"/>
              <a:gd name="connsiteY20" fmla="*/ 777816 h 2344739"/>
              <a:gd name="connsiteX21" fmla="*/ 11813376 w 12193149"/>
              <a:gd name="connsiteY21" fmla="*/ 797659 h 2344739"/>
              <a:gd name="connsiteX22" fmla="*/ 11590693 w 12193149"/>
              <a:gd name="connsiteY22" fmla="*/ 963777 h 2344739"/>
              <a:gd name="connsiteX23" fmla="*/ 11506817 w 12193149"/>
              <a:gd name="connsiteY23" fmla="*/ 1033623 h 2344739"/>
              <a:gd name="connsiteX24" fmla="*/ 11280332 w 12193149"/>
              <a:gd name="connsiteY24" fmla="*/ 1223571 h 2344739"/>
              <a:gd name="connsiteX25" fmla="*/ 11228309 w 12193149"/>
              <a:gd name="connsiteY25" fmla="*/ 1276236 h 2344739"/>
              <a:gd name="connsiteX26" fmla="*/ 11218087 w 12193149"/>
              <a:gd name="connsiteY26" fmla="*/ 1275961 h 2344739"/>
              <a:gd name="connsiteX27" fmla="*/ 11217184 w 12193149"/>
              <a:gd name="connsiteY27" fmla="*/ 1275018 h 2344739"/>
              <a:gd name="connsiteX28" fmla="*/ 11188885 w 12193149"/>
              <a:gd name="connsiteY28" fmla="*/ 1292383 h 2344739"/>
              <a:gd name="connsiteX29" fmla="*/ 11184501 w 12193149"/>
              <a:gd name="connsiteY29" fmla="*/ 1292525 h 2344739"/>
              <a:gd name="connsiteX30" fmla="*/ 11166854 w 12193149"/>
              <a:gd name="connsiteY30" fmla="*/ 1306612 h 2344739"/>
              <a:gd name="connsiteX31" fmla="*/ 11157311 w 12193149"/>
              <a:gd name="connsiteY31" fmla="*/ 1312414 h 2344739"/>
              <a:gd name="connsiteX32" fmla="*/ 11155496 w 12193149"/>
              <a:gd name="connsiteY32" fmla="*/ 1317097 h 2344739"/>
              <a:gd name="connsiteX33" fmla="*/ 11140961 w 12193149"/>
              <a:gd name="connsiteY33" fmla="*/ 1324115 h 2344739"/>
              <a:gd name="connsiteX34" fmla="*/ 11138961 w 12193149"/>
              <a:gd name="connsiteY34" fmla="*/ 1323772 h 2344739"/>
              <a:gd name="connsiteX35" fmla="*/ 11128208 w 12193149"/>
              <a:gd name="connsiteY35" fmla="*/ 1333832 h 2344739"/>
              <a:gd name="connsiteX36" fmla="*/ 11120691 w 12193149"/>
              <a:gd name="connsiteY36" fmla="*/ 1347424 h 2344739"/>
              <a:gd name="connsiteX37" fmla="*/ 10894683 w 12193149"/>
              <a:gd name="connsiteY37" fmla="*/ 1473399 h 2344739"/>
              <a:gd name="connsiteX38" fmla="*/ 10773300 w 12193149"/>
              <a:gd name="connsiteY38" fmla="*/ 1523191 h 2344739"/>
              <a:gd name="connsiteX39" fmla="*/ 10627668 w 12193149"/>
              <a:gd name="connsiteY39" fmla="*/ 1559229 h 2344739"/>
              <a:gd name="connsiteX40" fmla="*/ 10581895 w 12193149"/>
              <a:gd name="connsiteY40" fmla="*/ 1568689 h 2344739"/>
              <a:gd name="connsiteX41" fmla="*/ 10547790 w 12193149"/>
              <a:gd name="connsiteY41" fmla="*/ 1598423 h 2344739"/>
              <a:gd name="connsiteX42" fmla="*/ 10529643 w 12193149"/>
              <a:gd name="connsiteY42" fmla="*/ 1596907 h 2344739"/>
              <a:gd name="connsiteX43" fmla="*/ 10526446 w 12193149"/>
              <a:gd name="connsiteY43" fmla="*/ 1596411 h 2344739"/>
              <a:gd name="connsiteX44" fmla="*/ 10515129 w 12193149"/>
              <a:gd name="connsiteY44" fmla="*/ 1599537 h 2344739"/>
              <a:gd name="connsiteX45" fmla="*/ 10491735 w 12193149"/>
              <a:gd name="connsiteY45" fmla="*/ 1594156 h 2344739"/>
              <a:gd name="connsiteX46" fmla="*/ 10471418 w 12193149"/>
              <a:gd name="connsiteY46" fmla="*/ 1601693 h 2344739"/>
              <a:gd name="connsiteX47" fmla="*/ 10377042 w 12193149"/>
              <a:gd name="connsiteY47" fmla="*/ 1644598 h 2344739"/>
              <a:gd name="connsiteX48" fmla="*/ 10319338 w 12193149"/>
              <a:gd name="connsiteY48" fmla="*/ 1666221 h 2344739"/>
              <a:gd name="connsiteX49" fmla="*/ 10295467 w 12193149"/>
              <a:gd name="connsiteY49" fmla="*/ 1668079 h 2344739"/>
              <a:gd name="connsiteX50" fmla="*/ 10263443 w 12193149"/>
              <a:gd name="connsiteY50" fmla="*/ 1674948 h 2344739"/>
              <a:gd name="connsiteX51" fmla="*/ 10205418 w 12193149"/>
              <a:gd name="connsiteY51" fmla="*/ 1682149 h 2344739"/>
              <a:gd name="connsiteX52" fmla="*/ 10177759 w 12193149"/>
              <a:gd name="connsiteY52" fmla="*/ 1692943 h 2344739"/>
              <a:gd name="connsiteX53" fmla="*/ 10165070 w 12193149"/>
              <a:gd name="connsiteY53" fmla="*/ 1693739 h 2344739"/>
              <a:gd name="connsiteX54" fmla="*/ 10156308 w 12193149"/>
              <a:gd name="connsiteY54" fmla="*/ 1707487 h 2344739"/>
              <a:gd name="connsiteX55" fmla="*/ 10118267 w 12193149"/>
              <a:gd name="connsiteY55" fmla="*/ 1731142 h 2344739"/>
              <a:gd name="connsiteX56" fmla="*/ 10083317 w 12193149"/>
              <a:gd name="connsiteY56" fmla="*/ 1743296 h 2344739"/>
              <a:gd name="connsiteX57" fmla="*/ 10040388 w 12193149"/>
              <a:gd name="connsiteY57" fmla="*/ 1741632 h 2344739"/>
              <a:gd name="connsiteX58" fmla="*/ 9961167 w 12193149"/>
              <a:gd name="connsiteY58" fmla="*/ 1757147 h 2344739"/>
              <a:gd name="connsiteX59" fmla="*/ 9848940 w 12193149"/>
              <a:gd name="connsiteY59" fmla="*/ 1763915 h 2344739"/>
              <a:gd name="connsiteX60" fmla="*/ 9729457 w 12193149"/>
              <a:gd name="connsiteY60" fmla="*/ 1784122 h 2344739"/>
              <a:gd name="connsiteX61" fmla="*/ 9613704 w 12193149"/>
              <a:gd name="connsiteY61" fmla="*/ 1812371 h 2344739"/>
              <a:gd name="connsiteX62" fmla="*/ 9338590 w 12193149"/>
              <a:gd name="connsiteY62" fmla="*/ 1869293 h 2344739"/>
              <a:gd name="connsiteX63" fmla="*/ 9232518 w 12193149"/>
              <a:gd name="connsiteY63" fmla="*/ 1893149 h 2344739"/>
              <a:gd name="connsiteX64" fmla="*/ 9156690 w 12193149"/>
              <a:gd name="connsiteY64" fmla="*/ 1903228 h 2344739"/>
              <a:gd name="connsiteX65" fmla="*/ 9054601 w 12193149"/>
              <a:gd name="connsiteY65" fmla="*/ 1910755 h 2344739"/>
              <a:gd name="connsiteX66" fmla="*/ 9006634 w 12193149"/>
              <a:gd name="connsiteY66" fmla="*/ 1914040 h 2344739"/>
              <a:gd name="connsiteX67" fmla="*/ 9006349 w 12193149"/>
              <a:gd name="connsiteY67" fmla="*/ 1913800 h 2344739"/>
              <a:gd name="connsiteX68" fmla="*/ 8997380 w 12193149"/>
              <a:gd name="connsiteY68" fmla="*/ 1915011 h 2344739"/>
              <a:gd name="connsiteX69" fmla="*/ 8991542 w 12193149"/>
              <a:gd name="connsiteY69" fmla="*/ 1917072 h 2344739"/>
              <a:gd name="connsiteX70" fmla="*/ 8975485 w 12193149"/>
              <a:gd name="connsiteY70" fmla="*/ 1920298 h 2344739"/>
              <a:gd name="connsiteX71" fmla="*/ 8969159 w 12193149"/>
              <a:gd name="connsiteY71" fmla="*/ 1919598 h 2344739"/>
              <a:gd name="connsiteX72" fmla="*/ 8964196 w 12193149"/>
              <a:gd name="connsiteY72" fmla="*/ 1917373 h 2344739"/>
              <a:gd name="connsiteX73" fmla="*/ 8930136 w 12193149"/>
              <a:gd name="connsiteY73" fmla="*/ 1914185 h 2344739"/>
              <a:gd name="connsiteX74" fmla="*/ 8753592 w 12193149"/>
              <a:gd name="connsiteY74" fmla="*/ 1933417 h 2344739"/>
              <a:gd name="connsiteX75" fmla="*/ 8708995 w 12193149"/>
              <a:gd name="connsiteY75" fmla="*/ 1935518 h 2344739"/>
              <a:gd name="connsiteX76" fmla="*/ 8597219 w 12193149"/>
              <a:gd name="connsiteY76" fmla="*/ 1944090 h 2344739"/>
              <a:gd name="connsiteX77" fmla="*/ 8526378 w 12193149"/>
              <a:gd name="connsiteY77" fmla="*/ 1929248 h 2344739"/>
              <a:gd name="connsiteX78" fmla="*/ 8512131 w 12193149"/>
              <a:gd name="connsiteY78" fmla="*/ 1935163 h 2344739"/>
              <a:gd name="connsiteX79" fmla="*/ 8507315 w 12193149"/>
              <a:gd name="connsiteY79" fmla="*/ 1938164 h 2344739"/>
              <a:gd name="connsiteX80" fmla="*/ 8499116 w 12193149"/>
              <a:gd name="connsiteY80" fmla="*/ 1940902 h 2344739"/>
              <a:gd name="connsiteX81" fmla="*/ 8498742 w 12193149"/>
              <a:gd name="connsiteY81" fmla="*/ 1940723 h 2344739"/>
              <a:gd name="connsiteX82" fmla="*/ 8491397 w 12193149"/>
              <a:gd name="connsiteY82" fmla="*/ 1943773 h 2344739"/>
              <a:gd name="connsiteX83" fmla="*/ 8368330 w 12193149"/>
              <a:gd name="connsiteY83" fmla="*/ 1957815 h 2344739"/>
              <a:gd name="connsiteX84" fmla="*/ 8354947 w 12193149"/>
              <a:gd name="connsiteY84" fmla="*/ 1958009 h 2344739"/>
              <a:gd name="connsiteX85" fmla="*/ 8321252 w 12193149"/>
              <a:gd name="connsiteY85" fmla="*/ 1974587 h 2344739"/>
              <a:gd name="connsiteX86" fmla="*/ 8315581 w 12193149"/>
              <a:gd name="connsiteY86" fmla="*/ 1974913 h 2344739"/>
              <a:gd name="connsiteX87" fmla="*/ 8296322 w 12193149"/>
              <a:gd name="connsiteY87" fmla="*/ 1988808 h 2344739"/>
              <a:gd name="connsiteX88" fmla="*/ 8285424 w 12193149"/>
              <a:gd name="connsiteY88" fmla="*/ 1994631 h 2344739"/>
              <a:gd name="connsiteX89" fmla="*/ 8284298 w 12193149"/>
              <a:gd name="connsiteY89" fmla="*/ 1999074 h 2344739"/>
              <a:gd name="connsiteX90" fmla="*/ 8267224 w 12193149"/>
              <a:gd name="connsiteY90" fmla="*/ 2006249 h 2344739"/>
              <a:gd name="connsiteX91" fmla="*/ 8264525 w 12193149"/>
              <a:gd name="connsiteY91" fmla="*/ 2006019 h 2344739"/>
              <a:gd name="connsiteX92" fmla="*/ 8253181 w 12193149"/>
              <a:gd name="connsiteY92" fmla="*/ 2015862 h 2344739"/>
              <a:gd name="connsiteX93" fmla="*/ 8246982 w 12193149"/>
              <a:gd name="connsiteY93" fmla="*/ 2028854 h 2344739"/>
              <a:gd name="connsiteX94" fmla="*/ 8091420 w 12193149"/>
              <a:gd name="connsiteY94" fmla="*/ 2075015 h 2344739"/>
              <a:gd name="connsiteX95" fmla="*/ 7906555 w 12193149"/>
              <a:gd name="connsiteY95" fmla="*/ 2116988 h 2344739"/>
              <a:gd name="connsiteX96" fmla="*/ 7719893 w 12193149"/>
              <a:gd name="connsiteY96" fmla="*/ 2142703 h 2344739"/>
              <a:gd name="connsiteX97" fmla="*/ 7615495 w 12193149"/>
              <a:gd name="connsiteY97" fmla="*/ 2139232 h 2344739"/>
              <a:gd name="connsiteX98" fmla="*/ 7528691 w 12193149"/>
              <a:gd name="connsiteY98" fmla="*/ 2145060 h 2344739"/>
              <a:gd name="connsiteX99" fmla="*/ 7520719 w 12193149"/>
              <a:gd name="connsiteY99" fmla="*/ 2147613 h 2344739"/>
              <a:gd name="connsiteX100" fmla="*/ 7508559 w 12193149"/>
              <a:gd name="connsiteY100" fmla="*/ 2148948 h 2344739"/>
              <a:gd name="connsiteX101" fmla="*/ 7508188 w 12193149"/>
              <a:gd name="connsiteY101" fmla="*/ 2148621 h 2344739"/>
              <a:gd name="connsiteX102" fmla="*/ 7496943 w 12193149"/>
              <a:gd name="connsiteY102" fmla="*/ 2150573 h 2344739"/>
              <a:gd name="connsiteX103" fmla="*/ 7219707 w 12193149"/>
              <a:gd name="connsiteY103" fmla="*/ 2156680 h 2344739"/>
              <a:gd name="connsiteX104" fmla="*/ 7202249 w 12193149"/>
              <a:gd name="connsiteY104" fmla="*/ 2161230 h 2344739"/>
              <a:gd name="connsiteX105" fmla="*/ 7198152 w 12193149"/>
              <a:gd name="connsiteY105" fmla="*/ 2166588 h 2344739"/>
              <a:gd name="connsiteX106" fmla="*/ 7171956 w 12193149"/>
              <a:gd name="connsiteY106" fmla="*/ 2171236 h 2344739"/>
              <a:gd name="connsiteX107" fmla="*/ 7098136 w 12193149"/>
              <a:gd name="connsiteY107" fmla="*/ 2183464 h 2344739"/>
              <a:gd name="connsiteX108" fmla="*/ 7019644 w 12193149"/>
              <a:gd name="connsiteY108" fmla="*/ 2183090 h 2344739"/>
              <a:gd name="connsiteX109" fmla="*/ 6905294 w 12193149"/>
              <a:gd name="connsiteY109" fmla="*/ 2212596 h 2344739"/>
              <a:gd name="connsiteX110" fmla="*/ 6709370 w 12193149"/>
              <a:gd name="connsiteY110" fmla="*/ 2240551 h 2344739"/>
              <a:gd name="connsiteX111" fmla="*/ 6550602 w 12193149"/>
              <a:gd name="connsiteY111" fmla="*/ 2269327 h 2344739"/>
              <a:gd name="connsiteX112" fmla="*/ 6318708 w 12193149"/>
              <a:gd name="connsiteY112" fmla="*/ 2316127 h 2344739"/>
              <a:gd name="connsiteX113" fmla="*/ 6169822 w 12193149"/>
              <a:gd name="connsiteY113" fmla="*/ 2318214 h 2344739"/>
              <a:gd name="connsiteX114" fmla="*/ 6074996 w 12193149"/>
              <a:gd name="connsiteY114" fmla="*/ 2338676 h 2344739"/>
              <a:gd name="connsiteX115" fmla="*/ 6069677 w 12193149"/>
              <a:gd name="connsiteY115" fmla="*/ 2337139 h 2344739"/>
              <a:gd name="connsiteX116" fmla="*/ 6049786 w 12193149"/>
              <a:gd name="connsiteY116" fmla="*/ 2337822 h 2344739"/>
              <a:gd name="connsiteX117" fmla="*/ 6042433 w 12193149"/>
              <a:gd name="connsiteY117" fmla="*/ 2329473 h 2344739"/>
              <a:gd name="connsiteX118" fmla="*/ 6011238 w 12193149"/>
              <a:gd name="connsiteY118" fmla="*/ 2324380 h 2344739"/>
              <a:gd name="connsiteX119" fmla="*/ 5958523 w 12193149"/>
              <a:gd name="connsiteY119" fmla="*/ 2328024 h 2344739"/>
              <a:gd name="connsiteX120" fmla="*/ 5760067 w 12193149"/>
              <a:gd name="connsiteY120" fmla="*/ 2343716 h 2344739"/>
              <a:gd name="connsiteX121" fmla="*/ 5628108 w 12193149"/>
              <a:gd name="connsiteY121" fmla="*/ 2344739 h 2344739"/>
              <a:gd name="connsiteX122" fmla="*/ 5472054 w 12193149"/>
              <a:gd name="connsiteY122" fmla="*/ 2330719 h 2344739"/>
              <a:gd name="connsiteX123" fmla="*/ 5433909 w 12193149"/>
              <a:gd name="connsiteY123" fmla="*/ 2319466 h 2344739"/>
              <a:gd name="connsiteX124" fmla="*/ 5382817 w 12193149"/>
              <a:gd name="connsiteY124" fmla="*/ 2301764 h 2344739"/>
              <a:gd name="connsiteX125" fmla="*/ 5262912 w 12193149"/>
              <a:gd name="connsiteY125" fmla="*/ 2281347 h 2344739"/>
              <a:gd name="connsiteX126" fmla="*/ 5224109 w 12193149"/>
              <a:gd name="connsiteY126" fmla="*/ 2270223 h 2344739"/>
              <a:gd name="connsiteX127" fmla="*/ 5175808 w 12193149"/>
              <a:gd name="connsiteY127" fmla="*/ 2267233 h 2344739"/>
              <a:gd name="connsiteX128" fmla="*/ 5157702 w 12193149"/>
              <a:gd name="connsiteY128" fmla="*/ 2260010 h 2344739"/>
              <a:gd name="connsiteX129" fmla="*/ 5143747 w 12193149"/>
              <a:gd name="connsiteY129" fmla="*/ 2256610 h 2344739"/>
              <a:gd name="connsiteX130" fmla="*/ 5140744 w 12193149"/>
              <a:gd name="connsiteY130" fmla="*/ 2254509 h 2344739"/>
              <a:gd name="connsiteX131" fmla="*/ 5122807 w 12193149"/>
              <a:gd name="connsiteY131" fmla="*/ 2243656 h 2344739"/>
              <a:gd name="connsiteX132" fmla="*/ 5066938 w 12193149"/>
              <a:gd name="connsiteY132" fmla="*/ 2250227 h 2344739"/>
              <a:gd name="connsiteX133" fmla="*/ 5012662 w 12193149"/>
              <a:gd name="connsiteY133" fmla="*/ 2233846 h 2344739"/>
              <a:gd name="connsiteX134" fmla="*/ 4841589 w 12193149"/>
              <a:gd name="connsiteY134" fmla="*/ 2209829 h 2344739"/>
              <a:gd name="connsiteX135" fmla="*/ 4763595 w 12193149"/>
              <a:gd name="connsiteY135" fmla="*/ 2182061 h 2344739"/>
              <a:gd name="connsiteX136" fmla="*/ 4724334 w 12193149"/>
              <a:gd name="connsiteY136" fmla="*/ 2173047 h 2344739"/>
              <a:gd name="connsiteX137" fmla="*/ 4722324 w 12193149"/>
              <a:gd name="connsiteY137" fmla="*/ 2172298 h 2344739"/>
              <a:gd name="connsiteX138" fmla="*/ 4723259 w 12193149"/>
              <a:gd name="connsiteY138" fmla="*/ 2172087 h 2344739"/>
              <a:gd name="connsiteX139" fmla="*/ 4718350 w 12193149"/>
              <a:gd name="connsiteY139" fmla="*/ 2170817 h 2344739"/>
              <a:gd name="connsiteX140" fmla="*/ 4722324 w 12193149"/>
              <a:gd name="connsiteY140" fmla="*/ 2172298 h 2344739"/>
              <a:gd name="connsiteX141" fmla="*/ 4716674 w 12193149"/>
              <a:gd name="connsiteY141" fmla="*/ 2173573 h 2344739"/>
              <a:gd name="connsiteX142" fmla="*/ 4516962 w 12193149"/>
              <a:gd name="connsiteY142" fmla="*/ 2163671 h 2344739"/>
              <a:gd name="connsiteX143" fmla="*/ 4429691 w 12193149"/>
              <a:gd name="connsiteY143" fmla="*/ 2153020 h 2344739"/>
              <a:gd name="connsiteX144" fmla="*/ 4364023 w 12193149"/>
              <a:gd name="connsiteY144" fmla="*/ 2151674 h 2344739"/>
              <a:gd name="connsiteX145" fmla="*/ 4318114 w 12193149"/>
              <a:gd name="connsiteY145" fmla="*/ 2158289 h 2344739"/>
              <a:gd name="connsiteX146" fmla="*/ 4316258 w 12193149"/>
              <a:gd name="connsiteY146" fmla="*/ 2156948 h 2344739"/>
              <a:gd name="connsiteX147" fmla="*/ 4296292 w 12193149"/>
              <a:gd name="connsiteY147" fmla="*/ 2155069 h 2344739"/>
              <a:gd name="connsiteX148" fmla="*/ 4291212 w 12193149"/>
              <a:gd name="connsiteY148" fmla="*/ 2157986 h 2344739"/>
              <a:gd name="connsiteX149" fmla="*/ 4277290 w 12193149"/>
              <a:gd name="connsiteY149" fmla="*/ 2157740 h 2344739"/>
              <a:gd name="connsiteX150" fmla="*/ 4249265 w 12193149"/>
              <a:gd name="connsiteY150" fmla="*/ 2160064 h 2344739"/>
              <a:gd name="connsiteX151" fmla="*/ 4203199 w 12193149"/>
              <a:gd name="connsiteY151" fmla="*/ 2157269 h 2344739"/>
              <a:gd name="connsiteX152" fmla="*/ 4202893 w 12193149"/>
              <a:gd name="connsiteY152" fmla="*/ 2156010 h 2344739"/>
              <a:gd name="connsiteX153" fmla="*/ 4192396 w 12193149"/>
              <a:gd name="connsiteY153" fmla="*/ 2150376 h 2344739"/>
              <a:gd name="connsiteX154" fmla="*/ 4143893 w 12193149"/>
              <a:gd name="connsiteY154" fmla="*/ 2134511 h 2344739"/>
              <a:gd name="connsiteX155" fmla="*/ 4084245 w 12193149"/>
              <a:gd name="connsiteY155" fmla="*/ 2107978 h 2344739"/>
              <a:gd name="connsiteX156" fmla="*/ 4075694 w 12193149"/>
              <a:gd name="connsiteY156" fmla="*/ 2107143 h 2344739"/>
              <a:gd name="connsiteX157" fmla="*/ 4075575 w 12193149"/>
              <a:gd name="connsiteY157" fmla="*/ 2106844 h 2344739"/>
              <a:gd name="connsiteX158" fmla="*/ 4066658 w 12193149"/>
              <a:gd name="connsiteY158" fmla="*/ 2105400 h 2344739"/>
              <a:gd name="connsiteX159" fmla="*/ 4060102 w 12193149"/>
              <a:gd name="connsiteY159" fmla="*/ 2105618 h 2344739"/>
              <a:gd name="connsiteX160" fmla="*/ 4043512 w 12193149"/>
              <a:gd name="connsiteY160" fmla="*/ 2103997 h 2344739"/>
              <a:gd name="connsiteX161" fmla="*/ 4038145 w 12193149"/>
              <a:gd name="connsiteY161" fmla="*/ 2101563 h 2344739"/>
              <a:gd name="connsiteX162" fmla="*/ 4036511 w 12193149"/>
              <a:gd name="connsiteY162" fmla="*/ 2097896 h 2344739"/>
              <a:gd name="connsiteX163" fmla="*/ 4034926 w 12193149"/>
              <a:gd name="connsiteY163" fmla="*/ 2098131 h 2344739"/>
              <a:gd name="connsiteX164" fmla="*/ 4005686 w 12193149"/>
              <a:gd name="connsiteY164" fmla="*/ 2085563 h 2344739"/>
              <a:gd name="connsiteX165" fmla="*/ 3937994 w 12193149"/>
              <a:gd name="connsiteY165" fmla="*/ 2068106 h 2344739"/>
              <a:gd name="connsiteX166" fmla="*/ 3898423 w 12193149"/>
              <a:gd name="connsiteY166" fmla="*/ 2062451 h 2344739"/>
              <a:gd name="connsiteX167" fmla="*/ 3790908 w 12193149"/>
              <a:gd name="connsiteY167" fmla="*/ 2042213 h 2344739"/>
              <a:gd name="connsiteX168" fmla="*/ 3683661 w 12193149"/>
              <a:gd name="connsiteY168" fmla="*/ 2018290 h 2344739"/>
              <a:gd name="connsiteX169" fmla="*/ 3611183 w 12193149"/>
              <a:gd name="connsiteY169" fmla="*/ 1986019 h 2344739"/>
              <a:gd name="connsiteX170" fmla="*/ 3605003 w 12193149"/>
              <a:gd name="connsiteY170" fmla="*/ 1987381 h 2344739"/>
              <a:gd name="connsiteX171" fmla="*/ 3595884 w 12193149"/>
              <a:gd name="connsiteY171" fmla="*/ 1987545 h 2344739"/>
              <a:gd name="connsiteX172" fmla="*/ 3595649 w 12193149"/>
              <a:gd name="connsiteY172" fmla="*/ 1987276 h 2344739"/>
              <a:gd name="connsiteX173" fmla="*/ 3587126 w 12193149"/>
              <a:gd name="connsiteY173" fmla="*/ 1987966 h 2344739"/>
              <a:gd name="connsiteX174" fmla="*/ 3537283 w 12193149"/>
              <a:gd name="connsiteY174" fmla="*/ 1978267 h 2344739"/>
              <a:gd name="connsiteX175" fmla="*/ 3474371 w 12193149"/>
              <a:gd name="connsiteY175" fmla="*/ 1974606 h 2344739"/>
              <a:gd name="connsiteX176" fmla="*/ 3401876 w 12193149"/>
              <a:gd name="connsiteY176" fmla="*/ 1962558 h 2344739"/>
              <a:gd name="connsiteX177" fmla="*/ 3365036 w 12193149"/>
              <a:gd name="connsiteY177" fmla="*/ 1979510 h 2344739"/>
              <a:gd name="connsiteX178" fmla="*/ 3345174 w 12193149"/>
              <a:gd name="connsiteY178" fmla="*/ 1981192 h 2344739"/>
              <a:gd name="connsiteX179" fmla="*/ 3342846 w 12193149"/>
              <a:gd name="connsiteY179" fmla="*/ 1980217 h 2344739"/>
              <a:gd name="connsiteX180" fmla="*/ 3263504 w 12193149"/>
              <a:gd name="connsiteY180" fmla="*/ 1986094 h 2344739"/>
              <a:gd name="connsiteX181" fmla="*/ 3143704 w 12193149"/>
              <a:gd name="connsiteY181" fmla="*/ 1993869 h 2344739"/>
              <a:gd name="connsiteX182" fmla="*/ 3031439 w 12193149"/>
              <a:gd name="connsiteY182" fmla="*/ 1996512 h 2344739"/>
              <a:gd name="connsiteX183" fmla="*/ 2782717 w 12193149"/>
              <a:gd name="connsiteY183" fmla="*/ 2018333 h 2344739"/>
              <a:gd name="connsiteX184" fmla="*/ 2647675 w 12193149"/>
              <a:gd name="connsiteY184" fmla="*/ 2028869 h 2344739"/>
              <a:gd name="connsiteX185" fmla="*/ 2569176 w 12193149"/>
              <a:gd name="connsiteY185" fmla="*/ 2002628 h 2344739"/>
              <a:gd name="connsiteX186" fmla="*/ 2444403 w 12193149"/>
              <a:gd name="connsiteY186" fmla="*/ 2016529 h 2344739"/>
              <a:gd name="connsiteX187" fmla="*/ 2316260 w 12193149"/>
              <a:gd name="connsiteY187" fmla="*/ 2024996 h 2344739"/>
              <a:gd name="connsiteX188" fmla="*/ 2209726 w 12193149"/>
              <a:gd name="connsiteY188" fmla="*/ 2019763 h 2344739"/>
              <a:gd name="connsiteX189" fmla="*/ 2095813 w 12193149"/>
              <a:gd name="connsiteY189" fmla="*/ 2003052 h 2344739"/>
              <a:gd name="connsiteX190" fmla="*/ 1998504 w 12193149"/>
              <a:gd name="connsiteY190" fmla="*/ 1995032 h 2344739"/>
              <a:gd name="connsiteX191" fmla="*/ 1929320 w 12193149"/>
              <a:gd name="connsiteY191" fmla="*/ 2016977 h 2344739"/>
              <a:gd name="connsiteX192" fmla="*/ 1922798 w 12193149"/>
              <a:gd name="connsiteY192" fmla="*/ 2012146 h 2344739"/>
              <a:gd name="connsiteX193" fmla="*/ 1874228 w 12193149"/>
              <a:gd name="connsiteY193" fmla="*/ 2013741 h 2344739"/>
              <a:gd name="connsiteX194" fmla="*/ 1787803 w 12193149"/>
              <a:gd name="connsiteY194" fmla="*/ 2041363 h 2344739"/>
              <a:gd name="connsiteX195" fmla="*/ 1739352 w 12193149"/>
              <a:gd name="connsiteY195" fmla="*/ 2036312 h 2344739"/>
              <a:gd name="connsiteX196" fmla="*/ 1676219 w 12193149"/>
              <a:gd name="connsiteY196" fmla="*/ 2019963 h 2344739"/>
              <a:gd name="connsiteX197" fmla="*/ 1609817 w 12193149"/>
              <a:gd name="connsiteY197" fmla="*/ 2013066 h 2344739"/>
              <a:gd name="connsiteX198" fmla="*/ 1497258 w 12193149"/>
              <a:gd name="connsiteY198" fmla="*/ 1987476 h 2344739"/>
              <a:gd name="connsiteX199" fmla="*/ 1151127 w 12193149"/>
              <a:gd name="connsiteY199" fmla="*/ 1938041 h 2344739"/>
              <a:gd name="connsiteX200" fmla="*/ 859417 w 12193149"/>
              <a:gd name="connsiteY200" fmla="*/ 1928608 h 2344739"/>
              <a:gd name="connsiteX201" fmla="*/ 838688 w 12193149"/>
              <a:gd name="connsiteY201" fmla="*/ 1929821 h 2344739"/>
              <a:gd name="connsiteX202" fmla="*/ 817957 w 12193149"/>
              <a:gd name="connsiteY202" fmla="*/ 1927857 h 2344739"/>
              <a:gd name="connsiteX203" fmla="*/ 812654 w 12193149"/>
              <a:gd name="connsiteY203" fmla="*/ 1930751 h 2344739"/>
              <a:gd name="connsiteX204" fmla="*/ 721195 w 12193149"/>
              <a:gd name="connsiteY204" fmla="*/ 1929661 h 2344739"/>
              <a:gd name="connsiteX205" fmla="*/ 720890 w 12193149"/>
              <a:gd name="connsiteY205" fmla="*/ 1928399 h 2344739"/>
              <a:gd name="connsiteX206" fmla="*/ 710023 w 12193149"/>
              <a:gd name="connsiteY206" fmla="*/ 1922722 h 2344739"/>
              <a:gd name="connsiteX207" fmla="*/ 597940 w 12193149"/>
              <a:gd name="connsiteY207" fmla="*/ 1879864 h 2344739"/>
              <a:gd name="connsiteX208" fmla="*/ 579683 w 12193149"/>
              <a:gd name="connsiteY208" fmla="*/ 1877212 h 2344739"/>
              <a:gd name="connsiteX209" fmla="*/ 572865 w 12193149"/>
              <a:gd name="connsiteY209" fmla="*/ 1877401 h 2344739"/>
              <a:gd name="connsiteX210" fmla="*/ 446247 w 12193149"/>
              <a:gd name="connsiteY210" fmla="*/ 1839371 h 2344739"/>
              <a:gd name="connsiteX211" fmla="*/ 405163 w 12193149"/>
              <a:gd name="connsiteY211" fmla="*/ 1833548 h 2344739"/>
              <a:gd name="connsiteX212" fmla="*/ 293583 w 12193149"/>
              <a:gd name="connsiteY212" fmla="*/ 1812852 h 2344739"/>
              <a:gd name="connsiteX213" fmla="*/ 119529 w 12193149"/>
              <a:gd name="connsiteY213" fmla="*/ 1761047 h 2344739"/>
              <a:gd name="connsiteX214" fmla="*/ 16674 w 12193149"/>
              <a:gd name="connsiteY214" fmla="*/ 1758191 h 2344739"/>
              <a:gd name="connsiteX215" fmla="*/ 1150 w 12193149"/>
              <a:gd name="connsiteY215" fmla="*/ 1752722 h 2344739"/>
              <a:gd name="connsiteX216" fmla="*/ 1148 w 12193149"/>
              <a:gd name="connsiteY216" fmla="*/ 222213 h 2344739"/>
              <a:gd name="connsiteX217" fmla="*/ 1148 w 12193149"/>
              <a:gd name="connsiteY217" fmla="*/ 0 h 2344739"/>
              <a:gd name="connsiteX0" fmla="*/ 1148 w 12193149"/>
              <a:gd name="connsiteY0" fmla="*/ 0 h 2344739"/>
              <a:gd name="connsiteX1" fmla="*/ 12193148 w 12193149"/>
              <a:gd name="connsiteY1" fmla="*/ 0 h 2344739"/>
              <a:gd name="connsiteX2" fmla="*/ 12193149 w 12193149"/>
              <a:gd name="connsiteY2" fmla="*/ 579739 h 2344739"/>
              <a:gd name="connsiteX3" fmla="*/ 12185986 w 12193149"/>
              <a:gd name="connsiteY3" fmla="*/ 584189 h 2344739"/>
              <a:gd name="connsiteX4" fmla="*/ 12156363 w 12193149"/>
              <a:gd name="connsiteY4" fmla="*/ 597366 h 2344739"/>
              <a:gd name="connsiteX5" fmla="*/ 12139215 w 12193149"/>
              <a:gd name="connsiteY5" fmla="*/ 623179 h 2344739"/>
              <a:gd name="connsiteX6" fmla="*/ 12126327 w 12193149"/>
              <a:gd name="connsiteY6" fmla="*/ 624690 h 2344739"/>
              <a:gd name="connsiteX7" fmla="*/ 12124007 w 12193149"/>
              <a:gd name="connsiteY7" fmla="*/ 624794 h 2344739"/>
              <a:gd name="connsiteX8" fmla="*/ 12116854 w 12193149"/>
              <a:gd name="connsiteY8" fmla="*/ 628608 h 2344739"/>
              <a:gd name="connsiteX9" fmla="*/ 12099497 w 12193149"/>
              <a:gd name="connsiteY9" fmla="*/ 628139 h 2344739"/>
              <a:gd name="connsiteX10" fmla="*/ 12087073 w 12193149"/>
              <a:gd name="connsiteY10" fmla="*/ 636341 h 2344739"/>
              <a:gd name="connsiteX11" fmla="*/ 12031073 w 12193149"/>
              <a:gd name="connsiteY11" fmla="*/ 680009 h 2344739"/>
              <a:gd name="connsiteX12" fmla="*/ 11995833 w 12193149"/>
              <a:gd name="connsiteY12" fmla="*/ 703458 h 2344739"/>
              <a:gd name="connsiteX13" fmla="*/ 11979717 w 12193149"/>
              <a:gd name="connsiteY13" fmla="*/ 708161 h 2344739"/>
              <a:gd name="connsiteX14" fmla="*/ 11959046 w 12193149"/>
              <a:gd name="connsiteY14" fmla="*/ 717558 h 2344739"/>
              <a:gd name="connsiteX15" fmla="*/ 11920454 w 12193149"/>
              <a:gd name="connsiteY15" fmla="*/ 730883 h 2344739"/>
              <a:gd name="connsiteX16" fmla="*/ 11903656 w 12193149"/>
              <a:gd name="connsiteY16" fmla="*/ 742426 h 2344739"/>
              <a:gd name="connsiteX17" fmla="*/ 11895048 w 12193149"/>
              <a:gd name="connsiteY17" fmla="*/ 744791 h 2344739"/>
              <a:gd name="connsiteX18" fmla="*/ 11891968 w 12193149"/>
              <a:gd name="connsiteY18" fmla="*/ 755729 h 2344739"/>
              <a:gd name="connsiteX19" fmla="*/ 11870776 w 12193149"/>
              <a:gd name="connsiteY19" fmla="*/ 777816 h 2344739"/>
              <a:gd name="connsiteX20" fmla="*/ 11813376 w 12193149"/>
              <a:gd name="connsiteY20" fmla="*/ 797659 h 2344739"/>
              <a:gd name="connsiteX21" fmla="*/ 11590693 w 12193149"/>
              <a:gd name="connsiteY21" fmla="*/ 963777 h 2344739"/>
              <a:gd name="connsiteX22" fmla="*/ 11506817 w 12193149"/>
              <a:gd name="connsiteY22" fmla="*/ 1033623 h 2344739"/>
              <a:gd name="connsiteX23" fmla="*/ 11280332 w 12193149"/>
              <a:gd name="connsiteY23" fmla="*/ 1223571 h 2344739"/>
              <a:gd name="connsiteX24" fmla="*/ 11228309 w 12193149"/>
              <a:gd name="connsiteY24" fmla="*/ 1276236 h 2344739"/>
              <a:gd name="connsiteX25" fmla="*/ 11218087 w 12193149"/>
              <a:gd name="connsiteY25" fmla="*/ 1275961 h 2344739"/>
              <a:gd name="connsiteX26" fmla="*/ 11217184 w 12193149"/>
              <a:gd name="connsiteY26" fmla="*/ 1275018 h 2344739"/>
              <a:gd name="connsiteX27" fmla="*/ 11188885 w 12193149"/>
              <a:gd name="connsiteY27" fmla="*/ 1292383 h 2344739"/>
              <a:gd name="connsiteX28" fmla="*/ 11184501 w 12193149"/>
              <a:gd name="connsiteY28" fmla="*/ 1292525 h 2344739"/>
              <a:gd name="connsiteX29" fmla="*/ 11166854 w 12193149"/>
              <a:gd name="connsiteY29" fmla="*/ 1306612 h 2344739"/>
              <a:gd name="connsiteX30" fmla="*/ 11157311 w 12193149"/>
              <a:gd name="connsiteY30" fmla="*/ 1312414 h 2344739"/>
              <a:gd name="connsiteX31" fmla="*/ 11155496 w 12193149"/>
              <a:gd name="connsiteY31" fmla="*/ 1317097 h 2344739"/>
              <a:gd name="connsiteX32" fmla="*/ 11140961 w 12193149"/>
              <a:gd name="connsiteY32" fmla="*/ 1324115 h 2344739"/>
              <a:gd name="connsiteX33" fmla="*/ 11138961 w 12193149"/>
              <a:gd name="connsiteY33" fmla="*/ 1323772 h 2344739"/>
              <a:gd name="connsiteX34" fmla="*/ 11128208 w 12193149"/>
              <a:gd name="connsiteY34" fmla="*/ 1333832 h 2344739"/>
              <a:gd name="connsiteX35" fmla="*/ 11120691 w 12193149"/>
              <a:gd name="connsiteY35" fmla="*/ 1347424 h 2344739"/>
              <a:gd name="connsiteX36" fmla="*/ 10894683 w 12193149"/>
              <a:gd name="connsiteY36" fmla="*/ 1473399 h 2344739"/>
              <a:gd name="connsiteX37" fmla="*/ 10773300 w 12193149"/>
              <a:gd name="connsiteY37" fmla="*/ 1523191 h 2344739"/>
              <a:gd name="connsiteX38" fmla="*/ 10627668 w 12193149"/>
              <a:gd name="connsiteY38" fmla="*/ 1559229 h 2344739"/>
              <a:gd name="connsiteX39" fmla="*/ 10581895 w 12193149"/>
              <a:gd name="connsiteY39" fmla="*/ 1568689 h 2344739"/>
              <a:gd name="connsiteX40" fmla="*/ 10547790 w 12193149"/>
              <a:gd name="connsiteY40" fmla="*/ 1598423 h 2344739"/>
              <a:gd name="connsiteX41" fmla="*/ 10529643 w 12193149"/>
              <a:gd name="connsiteY41" fmla="*/ 1596907 h 2344739"/>
              <a:gd name="connsiteX42" fmla="*/ 10526446 w 12193149"/>
              <a:gd name="connsiteY42" fmla="*/ 1596411 h 2344739"/>
              <a:gd name="connsiteX43" fmla="*/ 10515129 w 12193149"/>
              <a:gd name="connsiteY43" fmla="*/ 1599537 h 2344739"/>
              <a:gd name="connsiteX44" fmla="*/ 10491735 w 12193149"/>
              <a:gd name="connsiteY44" fmla="*/ 1594156 h 2344739"/>
              <a:gd name="connsiteX45" fmla="*/ 10471418 w 12193149"/>
              <a:gd name="connsiteY45" fmla="*/ 1601693 h 2344739"/>
              <a:gd name="connsiteX46" fmla="*/ 10377042 w 12193149"/>
              <a:gd name="connsiteY46" fmla="*/ 1644598 h 2344739"/>
              <a:gd name="connsiteX47" fmla="*/ 10319338 w 12193149"/>
              <a:gd name="connsiteY47" fmla="*/ 1666221 h 2344739"/>
              <a:gd name="connsiteX48" fmla="*/ 10295467 w 12193149"/>
              <a:gd name="connsiteY48" fmla="*/ 1668079 h 2344739"/>
              <a:gd name="connsiteX49" fmla="*/ 10263443 w 12193149"/>
              <a:gd name="connsiteY49" fmla="*/ 1674948 h 2344739"/>
              <a:gd name="connsiteX50" fmla="*/ 10205418 w 12193149"/>
              <a:gd name="connsiteY50" fmla="*/ 1682149 h 2344739"/>
              <a:gd name="connsiteX51" fmla="*/ 10177759 w 12193149"/>
              <a:gd name="connsiteY51" fmla="*/ 1692943 h 2344739"/>
              <a:gd name="connsiteX52" fmla="*/ 10165070 w 12193149"/>
              <a:gd name="connsiteY52" fmla="*/ 1693739 h 2344739"/>
              <a:gd name="connsiteX53" fmla="*/ 10156308 w 12193149"/>
              <a:gd name="connsiteY53" fmla="*/ 1707487 h 2344739"/>
              <a:gd name="connsiteX54" fmla="*/ 10118267 w 12193149"/>
              <a:gd name="connsiteY54" fmla="*/ 1731142 h 2344739"/>
              <a:gd name="connsiteX55" fmla="*/ 10083317 w 12193149"/>
              <a:gd name="connsiteY55" fmla="*/ 1743296 h 2344739"/>
              <a:gd name="connsiteX56" fmla="*/ 10040388 w 12193149"/>
              <a:gd name="connsiteY56" fmla="*/ 1741632 h 2344739"/>
              <a:gd name="connsiteX57" fmla="*/ 9961167 w 12193149"/>
              <a:gd name="connsiteY57" fmla="*/ 1757147 h 2344739"/>
              <a:gd name="connsiteX58" fmla="*/ 9848940 w 12193149"/>
              <a:gd name="connsiteY58" fmla="*/ 1763915 h 2344739"/>
              <a:gd name="connsiteX59" fmla="*/ 9729457 w 12193149"/>
              <a:gd name="connsiteY59" fmla="*/ 1784122 h 2344739"/>
              <a:gd name="connsiteX60" fmla="*/ 9613704 w 12193149"/>
              <a:gd name="connsiteY60" fmla="*/ 1812371 h 2344739"/>
              <a:gd name="connsiteX61" fmla="*/ 9338590 w 12193149"/>
              <a:gd name="connsiteY61" fmla="*/ 1869293 h 2344739"/>
              <a:gd name="connsiteX62" fmla="*/ 9232518 w 12193149"/>
              <a:gd name="connsiteY62" fmla="*/ 1893149 h 2344739"/>
              <a:gd name="connsiteX63" fmla="*/ 9156690 w 12193149"/>
              <a:gd name="connsiteY63" fmla="*/ 1903228 h 2344739"/>
              <a:gd name="connsiteX64" fmla="*/ 9054601 w 12193149"/>
              <a:gd name="connsiteY64" fmla="*/ 1910755 h 2344739"/>
              <a:gd name="connsiteX65" fmla="*/ 9006634 w 12193149"/>
              <a:gd name="connsiteY65" fmla="*/ 1914040 h 2344739"/>
              <a:gd name="connsiteX66" fmla="*/ 9006349 w 12193149"/>
              <a:gd name="connsiteY66" fmla="*/ 1913800 h 2344739"/>
              <a:gd name="connsiteX67" fmla="*/ 8997380 w 12193149"/>
              <a:gd name="connsiteY67" fmla="*/ 1915011 h 2344739"/>
              <a:gd name="connsiteX68" fmla="*/ 8991542 w 12193149"/>
              <a:gd name="connsiteY68" fmla="*/ 1917072 h 2344739"/>
              <a:gd name="connsiteX69" fmla="*/ 8975485 w 12193149"/>
              <a:gd name="connsiteY69" fmla="*/ 1920298 h 2344739"/>
              <a:gd name="connsiteX70" fmla="*/ 8969159 w 12193149"/>
              <a:gd name="connsiteY70" fmla="*/ 1919598 h 2344739"/>
              <a:gd name="connsiteX71" fmla="*/ 8964196 w 12193149"/>
              <a:gd name="connsiteY71" fmla="*/ 1917373 h 2344739"/>
              <a:gd name="connsiteX72" fmla="*/ 8930136 w 12193149"/>
              <a:gd name="connsiteY72" fmla="*/ 1914185 h 2344739"/>
              <a:gd name="connsiteX73" fmla="*/ 8753592 w 12193149"/>
              <a:gd name="connsiteY73" fmla="*/ 1933417 h 2344739"/>
              <a:gd name="connsiteX74" fmla="*/ 8708995 w 12193149"/>
              <a:gd name="connsiteY74" fmla="*/ 1935518 h 2344739"/>
              <a:gd name="connsiteX75" fmla="*/ 8597219 w 12193149"/>
              <a:gd name="connsiteY75" fmla="*/ 1944090 h 2344739"/>
              <a:gd name="connsiteX76" fmla="*/ 8526378 w 12193149"/>
              <a:gd name="connsiteY76" fmla="*/ 1929248 h 2344739"/>
              <a:gd name="connsiteX77" fmla="*/ 8512131 w 12193149"/>
              <a:gd name="connsiteY77" fmla="*/ 1935163 h 2344739"/>
              <a:gd name="connsiteX78" fmla="*/ 8507315 w 12193149"/>
              <a:gd name="connsiteY78" fmla="*/ 1938164 h 2344739"/>
              <a:gd name="connsiteX79" fmla="*/ 8499116 w 12193149"/>
              <a:gd name="connsiteY79" fmla="*/ 1940902 h 2344739"/>
              <a:gd name="connsiteX80" fmla="*/ 8498742 w 12193149"/>
              <a:gd name="connsiteY80" fmla="*/ 1940723 h 2344739"/>
              <a:gd name="connsiteX81" fmla="*/ 8491397 w 12193149"/>
              <a:gd name="connsiteY81" fmla="*/ 1943773 h 2344739"/>
              <a:gd name="connsiteX82" fmla="*/ 8368330 w 12193149"/>
              <a:gd name="connsiteY82" fmla="*/ 1957815 h 2344739"/>
              <a:gd name="connsiteX83" fmla="*/ 8354947 w 12193149"/>
              <a:gd name="connsiteY83" fmla="*/ 1958009 h 2344739"/>
              <a:gd name="connsiteX84" fmla="*/ 8321252 w 12193149"/>
              <a:gd name="connsiteY84" fmla="*/ 1974587 h 2344739"/>
              <a:gd name="connsiteX85" fmla="*/ 8315581 w 12193149"/>
              <a:gd name="connsiteY85" fmla="*/ 1974913 h 2344739"/>
              <a:gd name="connsiteX86" fmla="*/ 8296322 w 12193149"/>
              <a:gd name="connsiteY86" fmla="*/ 1988808 h 2344739"/>
              <a:gd name="connsiteX87" fmla="*/ 8285424 w 12193149"/>
              <a:gd name="connsiteY87" fmla="*/ 1994631 h 2344739"/>
              <a:gd name="connsiteX88" fmla="*/ 8284298 w 12193149"/>
              <a:gd name="connsiteY88" fmla="*/ 1999074 h 2344739"/>
              <a:gd name="connsiteX89" fmla="*/ 8267224 w 12193149"/>
              <a:gd name="connsiteY89" fmla="*/ 2006249 h 2344739"/>
              <a:gd name="connsiteX90" fmla="*/ 8264525 w 12193149"/>
              <a:gd name="connsiteY90" fmla="*/ 2006019 h 2344739"/>
              <a:gd name="connsiteX91" fmla="*/ 8253181 w 12193149"/>
              <a:gd name="connsiteY91" fmla="*/ 2015862 h 2344739"/>
              <a:gd name="connsiteX92" fmla="*/ 8246982 w 12193149"/>
              <a:gd name="connsiteY92" fmla="*/ 2028854 h 2344739"/>
              <a:gd name="connsiteX93" fmla="*/ 8091420 w 12193149"/>
              <a:gd name="connsiteY93" fmla="*/ 2075015 h 2344739"/>
              <a:gd name="connsiteX94" fmla="*/ 7906555 w 12193149"/>
              <a:gd name="connsiteY94" fmla="*/ 2116988 h 2344739"/>
              <a:gd name="connsiteX95" fmla="*/ 7719893 w 12193149"/>
              <a:gd name="connsiteY95" fmla="*/ 2142703 h 2344739"/>
              <a:gd name="connsiteX96" fmla="*/ 7615495 w 12193149"/>
              <a:gd name="connsiteY96" fmla="*/ 2139232 h 2344739"/>
              <a:gd name="connsiteX97" fmla="*/ 7528691 w 12193149"/>
              <a:gd name="connsiteY97" fmla="*/ 2145060 h 2344739"/>
              <a:gd name="connsiteX98" fmla="*/ 7520719 w 12193149"/>
              <a:gd name="connsiteY98" fmla="*/ 2147613 h 2344739"/>
              <a:gd name="connsiteX99" fmla="*/ 7508559 w 12193149"/>
              <a:gd name="connsiteY99" fmla="*/ 2148948 h 2344739"/>
              <a:gd name="connsiteX100" fmla="*/ 7508188 w 12193149"/>
              <a:gd name="connsiteY100" fmla="*/ 2148621 h 2344739"/>
              <a:gd name="connsiteX101" fmla="*/ 7496943 w 12193149"/>
              <a:gd name="connsiteY101" fmla="*/ 2150573 h 2344739"/>
              <a:gd name="connsiteX102" fmla="*/ 7219707 w 12193149"/>
              <a:gd name="connsiteY102" fmla="*/ 2156680 h 2344739"/>
              <a:gd name="connsiteX103" fmla="*/ 7202249 w 12193149"/>
              <a:gd name="connsiteY103" fmla="*/ 2161230 h 2344739"/>
              <a:gd name="connsiteX104" fmla="*/ 7198152 w 12193149"/>
              <a:gd name="connsiteY104" fmla="*/ 2166588 h 2344739"/>
              <a:gd name="connsiteX105" fmla="*/ 7171956 w 12193149"/>
              <a:gd name="connsiteY105" fmla="*/ 2171236 h 2344739"/>
              <a:gd name="connsiteX106" fmla="*/ 7098136 w 12193149"/>
              <a:gd name="connsiteY106" fmla="*/ 2183464 h 2344739"/>
              <a:gd name="connsiteX107" fmla="*/ 7019644 w 12193149"/>
              <a:gd name="connsiteY107" fmla="*/ 2183090 h 2344739"/>
              <a:gd name="connsiteX108" fmla="*/ 6905294 w 12193149"/>
              <a:gd name="connsiteY108" fmla="*/ 2212596 h 2344739"/>
              <a:gd name="connsiteX109" fmla="*/ 6709370 w 12193149"/>
              <a:gd name="connsiteY109" fmla="*/ 2240551 h 2344739"/>
              <a:gd name="connsiteX110" fmla="*/ 6550602 w 12193149"/>
              <a:gd name="connsiteY110" fmla="*/ 2269327 h 2344739"/>
              <a:gd name="connsiteX111" fmla="*/ 6318708 w 12193149"/>
              <a:gd name="connsiteY111" fmla="*/ 2316127 h 2344739"/>
              <a:gd name="connsiteX112" fmla="*/ 6169822 w 12193149"/>
              <a:gd name="connsiteY112" fmla="*/ 2318214 h 2344739"/>
              <a:gd name="connsiteX113" fmla="*/ 6074996 w 12193149"/>
              <a:gd name="connsiteY113" fmla="*/ 2338676 h 2344739"/>
              <a:gd name="connsiteX114" fmla="*/ 6069677 w 12193149"/>
              <a:gd name="connsiteY114" fmla="*/ 2337139 h 2344739"/>
              <a:gd name="connsiteX115" fmla="*/ 6049786 w 12193149"/>
              <a:gd name="connsiteY115" fmla="*/ 2337822 h 2344739"/>
              <a:gd name="connsiteX116" fmla="*/ 6042433 w 12193149"/>
              <a:gd name="connsiteY116" fmla="*/ 2329473 h 2344739"/>
              <a:gd name="connsiteX117" fmla="*/ 6011238 w 12193149"/>
              <a:gd name="connsiteY117" fmla="*/ 2324380 h 2344739"/>
              <a:gd name="connsiteX118" fmla="*/ 5958523 w 12193149"/>
              <a:gd name="connsiteY118" fmla="*/ 2328024 h 2344739"/>
              <a:gd name="connsiteX119" fmla="*/ 5760067 w 12193149"/>
              <a:gd name="connsiteY119" fmla="*/ 2343716 h 2344739"/>
              <a:gd name="connsiteX120" fmla="*/ 5628108 w 12193149"/>
              <a:gd name="connsiteY120" fmla="*/ 2344739 h 2344739"/>
              <a:gd name="connsiteX121" fmla="*/ 5472054 w 12193149"/>
              <a:gd name="connsiteY121" fmla="*/ 2330719 h 2344739"/>
              <a:gd name="connsiteX122" fmla="*/ 5433909 w 12193149"/>
              <a:gd name="connsiteY122" fmla="*/ 2319466 h 2344739"/>
              <a:gd name="connsiteX123" fmla="*/ 5382817 w 12193149"/>
              <a:gd name="connsiteY123" fmla="*/ 2301764 h 2344739"/>
              <a:gd name="connsiteX124" fmla="*/ 5262912 w 12193149"/>
              <a:gd name="connsiteY124" fmla="*/ 2281347 h 2344739"/>
              <a:gd name="connsiteX125" fmla="*/ 5224109 w 12193149"/>
              <a:gd name="connsiteY125" fmla="*/ 2270223 h 2344739"/>
              <a:gd name="connsiteX126" fmla="*/ 5175808 w 12193149"/>
              <a:gd name="connsiteY126" fmla="*/ 2267233 h 2344739"/>
              <a:gd name="connsiteX127" fmla="*/ 5157702 w 12193149"/>
              <a:gd name="connsiteY127" fmla="*/ 2260010 h 2344739"/>
              <a:gd name="connsiteX128" fmla="*/ 5143747 w 12193149"/>
              <a:gd name="connsiteY128" fmla="*/ 2256610 h 2344739"/>
              <a:gd name="connsiteX129" fmla="*/ 5140744 w 12193149"/>
              <a:gd name="connsiteY129" fmla="*/ 2254509 h 2344739"/>
              <a:gd name="connsiteX130" fmla="*/ 5122807 w 12193149"/>
              <a:gd name="connsiteY130" fmla="*/ 2243656 h 2344739"/>
              <a:gd name="connsiteX131" fmla="*/ 5066938 w 12193149"/>
              <a:gd name="connsiteY131" fmla="*/ 2250227 h 2344739"/>
              <a:gd name="connsiteX132" fmla="*/ 5012662 w 12193149"/>
              <a:gd name="connsiteY132" fmla="*/ 2233846 h 2344739"/>
              <a:gd name="connsiteX133" fmla="*/ 4841589 w 12193149"/>
              <a:gd name="connsiteY133" fmla="*/ 2209829 h 2344739"/>
              <a:gd name="connsiteX134" fmla="*/ 4763595 w 12193149"/>
              <a:gd name="connsiteY134" fmla="*/ 2182061 h 2344739"/>
              <a:gd name="connsiteX135" fmla="*/ 4724334 w 12193149"/>
              <a:gd name="connsiteY135" fmla="*/ 2173047 h 2344739"/>
              <a:gd name="connsiteX136" fmla="*/ 4722324 w 12193149"/>
              <a:gd name="connsiteY136" fmla="*/ 2172298 h 2344739"/>
              <a:gd name="connsiteX137" fmla="*/ 4723259 w 12193149"/>
              <a:gd name="connsiteY137" fmla="*/ 2172087 h 2344739"/>
              <a:gd name="connsiteX138" fmla="*/ 4718350 w 12193149"/>
              <a:gd name="connsiteY138" fmla="*/ 2170817 h 2344739"/>
              <a:gd name="connsiteX139" fmla="*/ 4722324 w 12193149"/>
              <a:gd name="connsiteY139" fmla="*/ 2172298 h 2344739"/>
              <a:gd name="connsiteX140" fmla="*/ 4716674 w 12193149"/>
              <a:gd name="connsiteY140" fmla="*/ 2173573 h 2344739"/>
              <a:gd name="connsiteX141" fmla="*/ 4516962 w 12193149"/>
              <a:gd name="connsiteY141" fmla="*/ 2163671 h 2344739"/>
              <a:gd name="connsiteX142" fmla="*/ 4429691 w 12193149"/>
              <a:gd name="connsiteY142" fmla="*/ 2153020 h 2344739"/>
              <a:gd name="connsiteX143" fmla="*/ 4364023 w 12193149"/>
              <a:gd name="connsiteY143" fmla="*/ 2151674 h 2344739"/>
              <a:gd name="connsiteX144" fmla="*/ 4318114 w 12193149"/>
              <a:gd name="connsiteY144" fmla="*/ 2158289 h 2344739"/>
              <a:gd name="connsiteX145" fmla="*/ 4316258 w 12193149"/>
              <a:gd name="connsiteY145" fmla="*/ 2156948 h 2344739"/>
              <a:gd name="connsiteX146" fmla="*/ 4296292 w 12193149"/>
              <a:gd name="connsiteY146" fmla="*/ 2155069 h 2344739"/>
              <a:gd name="connsiteX147" fmla="*/ 4291212 w 12193149"/>
              <a:gd name="connsiteY147" fmla="*/ 2157986 h 2344739"/>
              <a:gd name="connsiteX148" fmla="*/ 4277290 w 12193149"/>
              <a:gd name="connsiteY148" fmla="*/ 2157740 h 2344739"/>
              <a:gd name="connsiteX149" fmla="*/ 4249265 w 12193149"/>
              <a:gd name="connsiteY149" fmla="*/ 2160064 h 2344739"/>
              <a:gd name="connsiteX150" fmla="*/ 4203199 w 12193149"/>
              <a:gd name="connsiteY150" fmla="*/ 2157269 h 2344739"/>
              <a:gd name="connsiteX151" fmla="*/ 4202893 w 12193149"/>
              <a:gd name="connsiteY151" fmla="*/ 2156010 h 2344739"/>
              <a:gd name="connsiteX152" fmla="*/ 4192396 w 12193149"/>
              <a:gd name="connsiteY152" fmla="*/ 2150376 h 2344739"/>
              <a:gd name="connsiteX153" fmla="*/ 4143893 w 12193149"/>
              <a:gd name="connsiteY153" fmla="*/ 2134511 h 2344739"/>
              <a:gd name="connsiteX154" fmla="*/ 4084245 w 12193149"/>
              <a:gd name="connsiteY154" fmla="*/ 2107978 h 2344739"/>
              <a:gd name="connsiteX155" fmla="*/ 4075694 w 12193149"/>
              <a:gd name="connsiteY155" fmla="*/ 2107143 h 2344739"/>
              <a:gd name="connsiteX156" fmla="*/ 4075575 w 12193149"/>
              <a:gd name="connsiteY156" fmla="*/ 2106844 h 2344739"/>
              <a:gd name="connsiteX157" fmla="*/ 4066658 w 12193149"/>
              <a:gd name="connsiteY157" fmla="*/ 2105400 h 2344739"/>
              <a:gd name="connsiteX158" fmla="*/ 4060102 w 12193149"/>
              <a:gd name="connsiteY158" fmla="*/ 2105618 h 2344739"/>
              <a:gd name="connsiteX159" fmla="*/ 4043512 w 12193149"/>
              <a:gd name="connsiteY159" fmla="*/ 2103997 h 2344739"/>
              <a:gd name="connsiteX160" fmla="*/ 4038145 w 12193149"/>
              <a:gd name="connsiteY160" fmla="*/ 2101563 h 2344739"/>
              <a:gd name="connsiteX161" fmla="*/ 4036511 w 12193149"/>
              <a:gd name="connsiteY161" fmla="*/ 2097896 h 2344739"/>
              <a:gd name="connsiteX162" fmla="*/ 4034926 w 12193149"/>
              <a:gd name="connsiteY162" fmla="*/ 2098131 h 2344739"/>
              <a:gd name="connsiteX163" fmla="*/ 4005686 w 12193149"/>
              <a:gd name="connsiteY163" fmla="*/ 2085563 h 2344739"/>
              <a:gd name="connsiteX164" fmla="*/ 3937994 w 12193149"/>
              <a:gd name="connsiteY164" fmla="*/ 2068106 h 2344739"/>
              <a:gd name="connsiteX165" fmla="*/ 3898423 w 12193149"/>
              <a:gd name="connsiteY165" fmla="*/ 2062451 h 2344739"/>
              <a:gd name="connsiteX166" fmla="*/ 3790908 w 12193149"/>
              <a:gd name="connsiteY166" fmla="*/ 2042213 h 2344739"/>
              <a:gd name="connsiteX167" fmla="*/ 3683661 w 12193149"/>
              <a:gd name="connsiteY167" fmla="*/ 2018290 h 2344739"/>
              <a:gd name="connsiteX168" fmla="*/ 3611183 w 12193149"/>
              <a:gd name="connsiteY168" fmla="*/ 1986019 h 2344739"/>
              <a:gd name="connsiteX169" fmla="*/ 3605003 w 12193149"/>
              <a:gd name="connsiteY169" fmla="*/ 1987381 h 2344739"/>
              <a:gd name="connsiteX170" fmla="*/ 3595884 w 12193149"/>
              <a:gd name="connsiteY170" fmla="*/ 1987545 h 2344739"/>
              <a:gd name="connsiteX171" fmla="*/ 3595649 w 12193149"/>
              <a:gd name="connsiteY171" fmla="*/ 1987276 h 2344739"/>
              <a:gd name="connsiteX172" fmla="*/ 3587126 w 12193149"/>
              <a:gd name="connsiteY172" fmla="*/ 1987966 h 2344739"/>
              <a:gd name="connsiteX173" fmla="*/ 3537283 w 12193149"/>
              <a:gd name="connsiteY173" fmla="*/ 1978267 h 2344739"/>
              <a:gd name="connsiteX174" fmla="*/ 3474371 w 12193149"/>
              <a:gd name="connsiteY174" fmla="*/ 1974606 h 2344739"/>
              <a:gd name="connsiteX175" fmla="*/ 3401876 w 12193149"/>
              <a:gd name="connsiteY175" fmla="*/ 1962558 h 2344739"/>
              <a:gd name="connsiteX176" fmla="*/ 3365036 w 12193149"/>
              <a:gd name="connsiteY176" fmla="*/ 1979510 h 2344739"/>
              <a:gd name="connsiteX177" fmla="*/ 3345174 w 12193149"/>
              <a:gd name="connsiteY177" fmla="*/ 1981192 h 2344739"/>
              <a:gd name="connsiteX178" fmla="*/ 3342846 w 12193149"/>
              <a:gd name="connsiteY178" fmla="*/ 1980217 h 2344739"/>
              <a:gd name="connsiteX179" fmla="*/ 3263504 w 12193149"/>
              <a:gd name="connsiteY179" fmla="*/ 1986094 h 2344739"/>
              <a:gd name="connsiteX180" fmla="*/ 3143704 w 12193149"/>
              <a:gd name="connsiteY180" fmla="*/ 1993869 h 2344739"/>
              <a:gd name="connsiteX181" fmla="*/ 3031439 w 12193149"/>
              <a:gd name="connsiteY181" fmla="*/ 1996512 h 2344739"/>
              <a:gd name="connsiteX182" fmla="*/ 2782717 w 12193149"/>
              <a:gd name="connsiteY182" fmla="*/ 2018333 h 2344739"/>
              <a:gd name="connsiteX183" fmla="*/ 2647675 w 12193149"/>
              <a:gd name="connsiteY183" fmla="*/ 2028869 h 2344739"/>
              <a:gd name="connsiteX184" fmla="*/ 2569176 w 12193149"/>
              <a:gd name="connsiteY184" fmla="*/ 2002628 h 2344739"/>
              <a:gd name="connsiteX185" fmla="*/ 2444403 w 12193149"/>
              <a:gd name="connsiteY185" fmla="*/ 2016529 h 2344739"/>
              <a:gd name="connsiteX186" fmla="*/ 2316260 w 12193149"/>
              <a:gd name="connsiteY186" fmla="*/ 2024996 h 2344739"/>
              <a:gd name="connsiteX187" fmla="*/ 2209726 w 12193149"/>
              <a:gd name="connsiteY187" fmla="*/ 2019763 h 2344739"/>
              <a:gd name="connsiteX188" fmla="*/ 2095813 w 12193149"/>
              <a:gd name="connsiteY188" fmla="*/ 2003052 h 2344739"/>
              <a:gd name="connsiteX189" fmla="*/ 1998504 w 12193149"/>
              <a:gd name="connsiteY189" fmla="*/ 1995032 h 2344739"/>
              <a:gd name="connsiteX190" fmla="*/ 1929320 w 12193149"/>
              <a:gd name="connsiteY190" fmla="*/ 2016977 h 2344739"/>
              <a:gd name="connsiteX191" fmla="*/ 1922798 w 12193149"/>
              <a:gd name="connsiteY191" fmla="*/ 2012146 h 2344739"/>
              <a:gd name="connsiteX192" fmla="*/ 1874228 w 12193149"/>
              <a:gd name="connsiteY192" fmla="*/ 2013741 h 2344739"/>
              <a:gd name="connsiteX193" fmla="*/ 1787803 w 12193149"/>
              <a:gd name="connsiteY193" fmla="*/ 2041363 h 2344739"/>
              <a:gd name="connsiteX194" fmla="*/ 1739352 w 12193149"/>
              <a:gd name="connsiteY194" fmla="*/ 2036312 h 2344739"/>
              <a:gd name="connsiteX195" fmla="*/ 1676219 w 12193149"/>
              <a:gd name="connsiteY195" fmla="*/ 2019963 h 2344739"/>
              <a:gd name="connsiteX196" fmla="*/ 1609817 w 12193149"/>
              <a:gd name="connsiteY196" fmla="*/ 2013066 h 2344739"/>
              <a:gd name="connsiteX197" fmla="*/ 1497258 w 12193149"/>
              <a:gd name="connsiteY197" fmla="*/ 1987476 h 2344739"/>
              <a:gd name="connsiteX198" fmla="*/ 1151127 w 12193149"/>
              <a:gd name="connsiteY198" fmla="*/ 1938041 h 2344739"/>
              <a:gd name="connsiteX199" fmla="*/ 859417 w 12193149"/>
              <a:gd name="connsiteY199" fmla="*/ 1928608 h 2344739"/>
              <a:gd name="connsiteX200" fmla="*/ 838688 w 12193149"/>
              <a:gd name="connsiteY200" fmla="*/ 1929821 h 2344739"/>
              <a:gd name="connsiteX201" fmla="*/ 817957 w 12193149"/>
              <a:gd name="connsiteY201" fmla="*/ 1927857 h 2344739"/>
              <a:gd name="connsiteX202" fmla="*/ 812654 w 12193149"/>
              <a:gd name="connsiteY202" fmla="*/ 1930751 h 2344739"/>
              <a:gd name="connsiteX203" fmla="*/ 721195 w 12193149"/>
              <a:gd name="connsiteY203" fmla="*/ 1929661 h 2344739"/>
              <a:gd name="connsiteX204" fmla="*/ 720890 w 12193149"/>
              <a:gd name="connsiteY204" fmla="*/ 1928399 h 2344739"/>
              <a:gd name="connsiteX205" fmla="*/ 710023 w 12193149"/>
              <a:gd name="connsiteY205" fmla="*/ 1922722 h 2344739"/>
              <a:gd name="connsiteX206" fmla="*/ 597940 w 12193149"/>
              <a:gd name="connsiteY206" fmla="*/ 1879864 h 2344739"/>
              <a:gd name="connsiteX207" fmla="*/ 579683 w 12193149"/>
              <a:gd name="connsiteY207" fmla="*/ 1877212 h 2344739"/>
              <a:gd name="connsiteX208" fmla="*/ 572865 w 12193149"/>
              <a:gd name="connsiteY208" fmla="*/ 1877401 h 2344739"/>
              <a:gd name="connsiteX209" fmla="*/ 446247 w 12193149"/>
              <a:gd name="connsiteY209" fmla="*/ 1839371 h 2344739"/>
              <a:gd name="connsiteX210" fmla="*/ 405163 w 12193149"/>
              <a:gd name="connsiteY210" fmla="*/ 1833548 h 2344739"/>
              <a:gd name="connsiteX211" fmla="*/ 293583 w 12193149"/>
              <a:gd name="connsiteY211" fmla="*/ 1812852 h 2344739"/>
              <a:gd name="connsiteX212" fmla="*/ 119529 w 12193149"/>
              <a:gd name="connsiteY212" fmla="*/ 1761047 h 2344739"/>
              <a:gd name="connsiteX213" fmla="*/ 16674 w 12193149"/>
              <a:gd name="connsiteY213" fmla="*/ 1758191 h 2344739"/>
              <a:gd name="connsiteX214" fmla="*/ 1150 w 12193149"/>
              <a:gd name="connsiteY214" fmla="*/ 1752722 h 2344739"/>
              <a:gd name="connsiteX215" fmla="*/ 1148 w 12193149"/>
              <a:gd name="connsiteY215" fmla="*/ 222213 h 2344739"/>
              <a:gd name="connsiteX216" fmla="*/ 1148 w 12193149"/>
              <a:gd name="connsiteY216" fmla="*/ 0 h 2344739"/>
              <a:gd name="connsiteX0" fmla="*/ 1148 w 12193149"/>
              <a:gd name="connsiteY0" fmla="*/ 818782 h 3163521"/>
              <a:gd name="connsiteX1" fmla="*/ 12181789 w 12193149"/>
              <a:gd name="connsiteY1" fmla="*/ 0 h 3163521"/>
              <a:gd name="connsiteX2" fmla="*/ 12193149 w 12193149"/>
              <a:gd name="connsiteY2" fmla="*/ 1398521 h 3163521"/>
              <a:gd name="connsiteX3" fmla="*/ 12185986 w 12193149"/>
              <a:gd name="connsiteY3" fmla="*/ 1402971 h 3163521"/>
              <a:gd name="connsiteX4" fmla="*/ 12156363 w 12193149"/>
              <a:gd name="connsiteY4" fmla="*/ 1416148 h 3163521"/>
              <a:gd name="connsiteX5" fmla="*/ 12139215 w 12193149"/>
              <a:gd name="connsiteY5" fmla="*/ 1441961 h 3163521"/>
              <a:gd name="connsiteX6" fmla="*/ 12126327 w 12193149"/>
              <a:gd name="connsiteY6" fmla="*/ 1443472 h 3163521"/>
              <a:gd name="connsiteX7" fmla="*/ 12124007 w 12193149"/>
              <a:gd name="connsiteY7" fmla="*/ 1443576 h 3163521"/>
              <a:gd name="connsiteX8" fmla="*/ 12116854 w 12193149"/>
              <a:gd name="connsiteY8" fmla="*/ 1447390 h 3163521"/>
              <a:gd name="connsiteX9" fmla="*/ 12099497 w 12193149"/>
              <a:gd name="connsiteY9" fmla="*/ 1446921 h 3163521"/>
              <a:gd name="connsiteX10" fmla="*/ 12087073 w 12193149"/>
              <a:gd name="connsiteY10" fmla="*/ 1455123 h 3163521"/>
              <a:gd name="connsiteX11" fmla="*/ 12031073 w 12193149"/>
              <a:gd name="connsiteY11" fmla="*/ 1498791 h 3163521"/>
              <a:gd name="connsiteX12" fmla="*/ 11995833 w 12193149"/>
              <a:gd name="connsiteY12" fmla="*/ 1522240 h 3163521"/>
              <a:gd name="connsiteX13" fmla="*/ 11979717 w 12193149"/>
              <a:gd name="connsiteY13" fmla="*/ 1526943 h 3163521"/>
              <a:gd name="connsiteX14" fmla="*/ 11959046 w 12193149"/>
              <a:gd name="connsiteY14" fmla="*/ 1536340 h 3163521"/>
              <a:gd name="connsiteX15" fmla="*/ 11920454 w 12193149"/>
              <a:gd name="connsiteY15" fmla="*/ 1549665 h 3163521"/>
              <a:gd name="connsiteX16" fmla="*/ 11903656 w 12193149"/>
              <a:gd name="connsiteY16" fmla="*/ 1561208 h 3163521"/>
              <a:gd name="connsiteX17" fmla="*/ 11895048 w 12193149"/>
              <a:gd name="connsiteY17" fmla="*/ 1563573 h 3163521"/>
              <a:gd name="connsiteX18" fmla="*/ 11891968 w 12193149"/>
              <a:gd name="connsiteY18" fmla="*/ 1574511 h 3163521"/>
              <a:gd name="connsiteX19" fmla="*/ 11870776 w 12193149"/>
              <a:gd name="connsiteY19" fmla="*/ 1596598 h 3163521"/>
              <a:gd name="connsiteX20" fmla="*/ 11813376 w 12193149"/>
              <a:gd name="connsiteY20" fmla="*/ 1616441 h 3163521"/>
              <a:gd name="connsiteX21" fmla="*/ 11590693 w 12193149"/>
              <a:gd name="connsiteY21" fmla="*/ 1782559 h 3163521"/>
              <a:gd name="connsiteX22" fmla="*/ 11506817 w 12193149"/>
              <a:gd name="connsiteY22" fmla="*/ 1852405 h 3163521"/>
              <a:gd name="connsiteX23" fmla="*/ 11280332 w 12193149"/>
              <a:gd name="connsiteY23" fmla="*/ 2042353 h 3163521"/>
              <a:gd name="connsiteX24" fmla="*/ 11228309 w 12193149"/>
              <a:gd name="connsiteY24" fmla="*/ 2095018 h 3163521"/>
              <a:gd name="connsiteX25" fmla="*/ 11218087 w 12193149"/>
              <a:gd name="connsiteY25" fmla="*/ 2094743 h 3163521"/>
              <a:gd name="connsiteX26" fmla="*/ 11217184 w 12193149"/>
              <a:gd name="connsiteY26" fmla="*/ 2093800 h 3163521"/>
              <a:gd name="connsiteX27" fmla="*/ 11188885 w 12193149"/>
              <a:gd name="connsiteY27" fmla="*/ 2111165 h 3163521"/>
              <a:gd name="connsiteX28" fmla="*/ 11184501 w 12193149"/>
              <a:gd name="connsiteY28" fmla="*/ 2111307 h 3163521"/>
              <a:gd name="connsiteX29" fmla="*/ 11166854 w 12193149"/>
              <a:gd name="connsiteY29" fmla="*/ 2125394 h 3163521"/>
              <a:gd name="connsiteX30" fmla="*/ 11157311 w 12193149"/>
              <a:gd name="connsiteY30" fmla="*/ 2131196 h 3163521"/>
              <a:gd name="connsiteX31" fmla="*/ 11155496 w 12193149"/>
              <a:gd name="connsiteY31" fmla="*/ 2135879 h 3163521"/>
              <a:gd name="connsiteX32" fmla="*/ 11140961 w 12193149"/>
              <a:gd name="connsiteY32" fmla="*/ 2142897 h 3163521"/>
              <a:gd name="connsiteX33" fmla="*/ 11138961 w 12193149"/>
              <a:gd name="connsiteY33" fmla="*/ 2142554 h 3163521"/>
              <a:gd name="connsiteX34" fmla="*/ 11128208 w 12193149"/>
              <a:gd name="connsiteY34" fmla="*/ 2152614 h 3163521"/>
              <a:gd name="connsiteX35" fmla="*/ 11120691 w 12193149"/>
              <a:gd name="connsiteY35" fmla="*/ 2166206 h 3163521"/>
              <a:gd name="connsiteX36" fmla="*/ 10894683 w 12193149"/>
              <a:gd name="connsiteY36" fmla="*/ 2292181 h 3163521"/>
              <a:gd name="connsiteX37" fmla="*/ 10773300 w 12193149"/>
              <a:gd name="connsiteY37" fmla="*/ 2341973 h 3163521"/>
              <a:gd name="connsiteX38" fmla="*/ 10627668 w 12193149"/>
              <a:gd name="connsiteY38" fmla="*/ 2378011 h 3163521"/>
              <a:gd name="connsiteX39" fmla="*/ 10581895 w 12193149"/>
              <a:gd name="connsiteY39" fmla="*/ 2387471 h 3163521"/>
              <a:gd name="connsiteX40" fmla="*/ 10547790 w 12193149"/>
              <a:gd name="connsiteY40" fmla="*/ 2417205 h 3163521"/>
              <a:gd name="connsiteX41" fmla="*/ 10529643 w 12193149"/>
              <a:gd name="connsiteY41" fmla="*/ 2415689 h 3163521"/>
              <a:gd name="connsiteX42" fmla="*/ 10526446 w 12193149"/>
              <a:gd name="connsiteY42" fmla="*/ 2415193 h 3163521"/>
              <a:gd name="connsiteX43" fmla="*/ 10515129 w 12193149"/>
              <a:gd name="connsiteY43" fmla="*/ 2418319 h 3163521"/>
              <a:gd name="connsiteX44" fmla="*/ 10491735 w 12193149"/>
              <a:gd name="connsiteY44" fmla="*/ 2412938 h 3163521"/>
              <a:gd name="connsiteX45" fmla="*/ 10471418 w 12193149"/>
              <a:gd name="connsiteY45" fmla="*/ 2420475 h 3163521"/>
              <a:gd name="connsiteX46" fmla="*/ 10377042 w 12193149"/>
              <a:gd name="connsiteY46" fmla="*/ 2463380 h 3163521"/>
              <a:gd name="connsiteX47" fmla="*/ 10319338 w 12193149"/>
              <a:gd name="connsiteY47" fmla="*/ 2485003 h 3163521"/>
              <a:gd name="connsiteX48" fmla="*/ 10295467 w 12193149"/>
              <a:gd name="connsiteY48" fmla="*/ 2486861 h 3163521"/>
              <a:gd name="connsiteX49" fmla="*/ 10263443 w 12193149"/>
              <a:gd name="connsiteY49" fmla="*/ 2493730 h 3163521"/>
              <a:gd name="connsiteX50" fmla="*/ 10205418 w 12193149"/>
              <a:gd name="connsiteY50" fmla="*/ 2500931 h 3163521"/>
              <a:gd name="connsiteX51" fmla="*/ 10177759 w 12193149"/>
              <a:gd name="connsiteY51" fmla="*/ 2511725 h 3163521"/>
              <a:gd name="connsiteX52" fmla="*/ 10165070 w 12193149"/>
              <a:gd name="connsiteY52" fmla="*/ 2512521 h 3163521"/>
              <a:gd name="connsiteX53" fmla="*/ 10156308 w 12193149"/>
              <a:gd name="connsiteY53" fmla="*/ 2526269 h 3163521"/>
              <a:gd name="connsiteX54" fmla="*/ 10118267 w 12193149"/>
              <a:gd name="connsiteY54" fmla="*/ 2549924 h 3163521"/>
              <a:gd name="connsiteX55" fmla="*/ 10083317 w 12193149"/>
              <a:gd name="connsiteY55" fmla="*/ 2562078 h 3163521"/>
              <a:gd name="connsiteX56" fmla="*/ 10040388 w 12193149"/>
              <a:gd name="connsiteY56" fmla="*/ 2560414 h 3163521"/>
              <a:gd name="connsiteX57" fmla="*/ 9961167 w 12193149"/>
              <a:gd name="connsiteY57" fmla="*/ 2575929 h 3163521"/>
              <a:gd name="connsiteX58" fmla="*/ 9848940 w 12193149"/>
              <a:gd name="connsiteY58" fmla="*/ 2582697 h 3163521"/>
              <a:gd name="connsiteX59" fmla="*/ 9729457 w 12193149"/>
              <a:gd name="connsiteY59" fmla="*/ 2602904 h 3163521"/>
              <a:gd name="connsiteX60" fmla="*/ 9613704 w 12193149"/>
              <a:gd name="connsiteY60" fmla="*/ 2631153 h 3163521"/>
              <a:gd name="connsiteX61" fmla="*/ 9338590 w 12193149"/>
              <a:gd name="connsiteY61" fmla="*/ 2688075 h 3163521"/>
              <a:gd name="connsiteX62" fmla="*/ 9232518 w 12193149"/>
              <a:gd name="connsiteY62" fmla="*/ 2711931 h 3163521"/>
              <a:gd name="connsiteX63" fmla="*/ 9156690 w 12193149"/>
              <a:gd name="connsiteY63" fmla="*/ 2722010 h 3163521"/>
              <a:gd name="connsiteX64" fmla="*/ 9054601 w 12193149"/>
              <a:gd name="connsiteY64" fmla="*/ 2729537 h 3163521"/>
              <a:gd name="connsiteX65" fmla="*/ 9006634 w 12193149"/>
              <a:gd name="connsiteY65" fmla="*/ 2732822 h 3163521"/>
              <a:gd name="connsiteX66" fmla="*/ 9006349 w 12193149"/>
              <a:gd name="connsiteY66" fmla="*/ 2732582 h 3163521"/>
              <a:gd name="connsiteX67" fmla="*/ 8997380 w 12193149"/>
              <a:gd name="connsiteY67" fmla="*/ 2733793 h 3163521"/>
              <a:gd name="connsiteX68" fmla="*/ 8991542 w 12193149"/>
              <a:gd name="connsiteY68" fmla="*/ 2735854 h 3163521"/>
              <a:gd name="connsiteX69" fmla="*/ 8975485 w 12193149"/>
              <a:gd name="connsiteY69" fmla="*/ 2739080 h 3163521"/>
              <a:gd name="connsiteX70" fmla="*/ 8969159 w 12193149"/>
              <a:gd name="connsiteY70" fmla="*/ 2738380 h 3163521"/>
              <a:gd name="connsiteX71" fmla="*/ 8964196 w 12193149"/>
              <a:gd name="connsiteY71" fmla="*/ 2736155 h 3163521"/>
              <a:gd name="connsiteX72" fmla="*/ 8930136 w 12193149"/>
              <a:gd name="connsiteY72" fmla="*/ 2732967 h 3163521"/>
              <a:gd name="connsiteX73" fmla="*/ 8753592 w 12193149"/>
              <a:gd name="connsiteY73" fmla="*/ 2752199 h 3163521"/>
              <a:gd name="connsiteX74" fmla="*/ 8708995 w 12193149"/>
              <a:gd name="connsiteY74" fmla="*/ 2754300 h 3163521"/>
              <a:gd name="connsiteX75" fmla="*/ 8597219 w 12193149"/>
              <a:gd name="connsiteY75" fmla="*/ 2762872 h 3163521"/>
              <a:gd name="connsiteX76" fmla="*/ 8526378 w 12193149"/>
              <a:gd name="connsiteY76" fmla="*/ 2748030 h 3163521"/>
              <a:gd name="connsiteX77" fmla="*/ 8512131 w 12193149"/>
              <a:gd name="connsiteY77" fmla="*/ 2753945 h 3163521"/>
              <a:gd name="connsiteX78" fmla="*/ 8507315 w 12193149"/>
              <a:gd name="connsiteY78" fmla="*/ 2756946 h 3163521"/>
              <a:gd name="connsiteX79" fmla="*/ 8499116 w 12193149"/>
              <a:gd name="connsiteY79" fmla="*/ 2759684 h 3163521"/>
              <a:gd name="connsiteX80" fmla="*/ 8498742 w 12193149"/>
              <a:gd name="connsiteY80" fmla="*/ 2759505 h 3163521"/>
              <a:gd name="connsiteX81" fmla="*/ 8491397 w 12193149"/>
              <a:gd name="connsiteY81" fmla="*/ 2762555 h 3163521"/>
              <a:gd name="connsiteX82" fmla="*/ 8368330 w 12193149"/>
              <a:gd name="connsiteY82" fmla="*/ 2776597 h 3163521"/>
              <a:gd name="connsiteX83" fmla="*/ 8354947 w 12193149"/>
              <a:gd name="connsiteY83" fmla="*/ 2776791 h 3163521"/>
              <a:gd name="connsiteX84" fmla="*/ 8321252 w 12193149"/>
              <a:gd name="connsiteY84" fmla="*/ 2793369 h 3163521"/>
              <a:gd name="connsiteX85" fmla="*/ 8315581 w 12193149"/>
              <a:gd name="connsiteY85" fmla="*/ 2793695 h 3163521"/>
              <a:gd name="connsiteX86" fmla="*/ 8296322 w 12193149"/>
              <a:gd name="connsiteY86" fmla="*/ 2807590 h 3163521"/>
              <a:gd name="connsiteX87" fmla="*/ 8285424 w 12193149"/>
              <a:gd name="connsiteY87" fmla="*/ 2813413 h 3163521"/>
              <a:gd name="connsiteX88" fmla="*/ 8284298 w 12193149"/>
              <a:gd name="connsiteY88" fmla="*/ 2817856 h 3163521"/>
              <a:gd name="connsiteX89" fmla="*/ 8267224 w 12193149"/>
              <a:gd name="connsiteY89" fmla="*/ 2825031 h 3163521"/>
              <a:gd name="connsiteX90" fmla="*/ 8264525 w 12193149"/>
              <a:gd name="connsiteY90" fmla="*/ 2824801 h 3163521"/>
              <a:gd name="connsiteX91" fmla="*/ 8253181 w 12193149"/>
              <a:gd name="connsiteY91" fmla="*/ 2834644 h 3163521"/>
              <a:gd name="connsiteX92" fmla="*/ 8246982 w 12193149"/>
              <a:gd name="connsiteY92" fmla="*/ 2847636 h 3163521"/>
              <a:gd name="connsiteX93" fmla="*/ 8091420 w 12193149"/>
              <a:gd name="connsiteY93" fmla="*/ 2893797 h 3163521"/>
              <a:gd name="connsiteX94" fmla="*/ 7906555 w 12193149"/>
              <a:gd name="connsiteY94" fmla="*/ 2935770 h 3163521"/>
              <a:gd name="connsiteX95" fmla="*/ 7719893 w 12193149"/>
              <a:gd name="connsiteY95" fmla="*/ 2961485 h 3163521"/>
              <a:gd name="connsiteX96" fmla="*/ 7615495 w 12193149"/>
              <a:gd name="connsiteY96" fmla="*/ 2958014 h 3163521"/>
              <a:gd name="connsiteX97" fmla="*/ 7528691 w 12193149"/>
              <a:gd name="connsiteY97" fmla="*/ 2963842 h 3163521"/>
              <a:gd name="connsiteX98" fmla="*/ 7520719 w 12193149"/>
              <a:gd name="connsiteY98" fmla="*/ 2966395 h 3163521"/>
              <a:gd name="connsiteX99" fmla="*/ 7508559 w 12193149"/>
              <a:gd name="connsiteY99" fmla="*/ 2967730 h 3163521"/>
              <a:gd name="connsiteX100" fmla="*/ 7508188 w 12193149"/>
              <a:gd name="connsiteY100" fmla="*/ 2967403 h 3163521"/>
              <a:gd name="connsiteX101" fmla="*/ 7496943 w 12193149"/>
              <a:gd name="connsiteY101" fmla="*/ 2969355 h 3163521"/>
              <a:gd name="connsiteX102" fmla="*/ 7219707 w 12193149"/>
              <a:gd name="connsiteY102" fmla="*/ 2975462 h 3163521"/>
              <a:gd name="connsiteX103" fmla="*/ 7202249 w 12193149"/>
              <a:gd name="connsiteY103" fmla="*/ 2980012 h 3163521"/>
              <a:gd name="connsiteX104" fmla="*/ 7198152 w 12193149"/>
              <a:gd name="connsiteY104" fmla="*/ 2985370 h 3163521"/>
              <a:gd name="connsiteX105" fmla="*/ 7171956 w 12193149"/>
              <a:gd name="connsiteY105" fmla="*/ 2990018 h 3163521"/>
              <a:gd name="connsiteX106" fmla="*/ 7098136 w 12193149"/>
              <a:gd name="connsiteY106" fmla="*/ 3002246 h 3163521"/>
              <a:gd name="connsiteX107" fmla="*/ 7019644 w 12193149"/>
              <a:gd name="connsiteY107" fmla="*/ 3001872 h 3163521"/>
              <a:gd name="connsiteX108" fmla="*/ 6905294 w 12193149"/>
              <a:gd name="connsiteY108" fmla="*/ 3031378 h 3163521"/>
              <a:gd name="connsiteX109" fmla="*/ 6709370 w 12193149"/>
              <a:gd name="connsiteY109" fmla="*/ 3059333 h 3163521"/>
              <a:gd name="connsiteX110" fmla="*/ 6550602 w 12193149"/>
              <a:gd name="connsiteY110" fmla="*/ 3088109 h 3163521"/>
              <a:gd name="connsiteX111" fmla="*/ 6318708 w 12193149"/>
              <a:gd name="connsiteY111" fmla="*/ 3134909 h 3163521"/>
              <a:gd name="connsiteX112" fmla="*/ 6169822 w 12193149"/>
              <a:gd name="connsiteY112" fmla="*/ 3136996 h 3163521"/>
              <a:gd name="connsiteX113" fmla="*/ 6074996 w 12193149"/>
              <a:gd name="connsiteY113" fmla="*/ 3157458 h 3163521"/>
              <a:gd name="connsiteX114" fmla="*/ 6069677 w 12193149"/>
              <a:gd name="connsiteY114" fmla="*/ 3155921 h 3163521"/>
              <a:gd name="connsiteX115" fmla="*/ 6049786 w 12193149"/>
              <a:gd name="connsiteY115" fmla="*/ 3156604 h 3163521"/>
              <a:gd name="connsiteX116" fmla="*/ 6042433 w 12193149"/>
              <a:gd name="connsiteY116" fmla="*/ 3148255 h 3163521"/>
              <a:gd name="connsiteX117" fmla="*/ 6011238 w 12193149"/>
              <a:gd name="connsiteY117" fmla="*/ 3143162 h 3163521"/>
              <a:gd name="connsiteX118" fmla="*/ 5958523 w 12193149"/>
              <a:gd name="connsiteY118" fmla="*/ 3146806 h 3163521"/>
              <a:gd name="connsiteX119" fmla="*/ 5760067 w 12193149"/>
              <a:gd name="connsiteY119" fmla="*/ 3162498 h 3163521"/>
              <a:gd name="connsiteX120" fmla="*/ 5628108 w 12193149"/>
              <a:gd name="connsiteY120" fmla="*/ 3163521 h 3163521"/>
              <a:gd name="connsiteX121" fmla="*/ 5472054 w 12193149"/>
              <a:gd name="connsiteY121" fmla="*/ 3149501 h 3163521"/>
              <a:gd name="connsiteX122" fmla="*/ 5433909 w 12193149"/>
              <a:gd name="connsiteY122" fmla="*/ 3138248 h 3163521"/>
              <a:gd name="connsiteX123" fmla="*/ 5382817 w 12193149"/>
              <a:gd name="connsiteY123" fmla="*/ 3120546 h 3163521"/>
              <a:gd name="connsiteX124" fmla="*/ 5262912 w 12193149"/>
              <a:gd name="connsiteY124" fmla="*/ 3100129 h 3163521"/>
              <a:gd name="connsiteX125" fmla="*/ 5224109 w 12193149"/>
              <a:gd name="connsiteY125" fmla="*/ 3089005 h 3163521"/>
              <a:gd name="connsiteX126" fmla="*/ 5175808 w 12193149"/>
              <a:gd name="connsiteY126" fmla="*/ 3086015 h 3163521"/>
              <a:gd name="connsiteX127" fmla="*/ 5157702 w 12193149"/>
              <a:gd name="connsiteY127" fmla="*/ 3078792 h 3163521"/>
              <a:gd name="connsiteX128" fmla="*/ 5143747 w 12193149"/>
              <a:gd name="connsiteY128" fmla="*/ 3075392 h 3163521"/>
              <a:gd name="connsiteX129" fmla="*/ 5140744 w 12193149"/>
              <a:gd name="connsiteY129" fmla="*/ 3073291 h 3163521"/>
              <a:gd name="connsiteX130" fmla="*/ 5122807 w 12193149"/>
              <a:gd name="connsiteY130" fmla="*/ 3062438 h 3163521"/>
              <a:gd name="connsiteX131" fmla="*/ 5066938 w 12193149"/>
              <a:gd name="connsiteY131" fmla="*/ 3069009 h 3163521"/>
              <a:gd name="connsiteX132" fmla="*/ 5012662 w 12193149"/>
              <a:gd name="connsiteY132" fmla="*/ 3052628 h 3163521"/>
              <a:gd name="connsiteX133" fmla="*/ 4841589 w 12193149"/>
              <a:gd name="connsiteY133" fmla="*/ 3028611 h 3163521"/>
              <a:gd name="connsiteX134" fmla="*/ 4763595 w 12193149"/>
              <a:gd name="connsiteY134" fmla="*/ 3000843 h 3163521"/>
              <a:gd name="connsiteX135" fmla="*/ 4724334 w 12193149"/>
              <a:gd name="connsiteY135" fmla="*/ 2991829 h 3163521"/>
              <a:gd name="connsiteX136" fmla="*/ 4722324 w 12193149"/>
              <a:gd name="connsiteY136" fmla="*/ 2991080 h 3163521"/>
              <a:gd name="connsiteX137" fmla="*/ 4723259 w 12193149"/>
              <a:gd name="connsiteY137" fmla="*/ 2990869 h 3163521"/>
              <a:gd name="connsiteX138" fmla="*/ 4718350 w 12193149"/>
              <a:gd name="connsiteY138" fmla="*/ 2989599 h 3163521"/>
              <a:gd name="connsiteX139" fmla="*/ 4722324 w 12193149"/>
              <a:gd name="connsiteY139" fmla="*/ 2991080 h 3163521"/>
              <a:gd name="connsiteX140" fmla="*/ 4716674 w 12193149"/>
              <a:gd name="connsiteY140" fmla="*/ 2992355 h 3163521"/>
              <a:gd name="connsiteX141" fmla="*/ 4516962 w 12193149"/>
              <a:gd name="connsiteY141" fmla="*/ 2982453 h 3163521"/>
              <a:gd name="connsiteX142" fmla="*/ 4429691 w 12193149"/>
              <a:gd name="connsiteY142" fmla="*/ 2971802 h 3163521"/>
              <a:gd name="connsiteX143" fmla="*/ 4364023 w 12193149"/>
              <a:gd name="connsiteY143" fmla="*/ 2970456 h 3163521"/>
              <a:gd name="connsiteX144" fmla="*/ 4318114 w 12193149"/>
              <a:gd name="connsiteY144" fmla="*/ 2977071 h 3163521"/>
              <a:gd name="connsiteX145" fmla="*/ 4316258 w 12193149"/>
              <a:gd name="connsiteY145" fmla="*/ 2975730 h 3163521"/>
              <a:gd name="connsiteX146" fmla="*/ 4296292 w 12193149"/>
              <a:gd name="connsiteY146" fmla="*/ 2973851 h 3163521"/>
              <a:gd name="connsiteX147" fmla="*/ 4291212 w 12193149"/>
              <a:gd name="connsiteY147" fmla="*/ 2976768 h 3163521"/>
              <a:gd name="connsiteX148" fmla="*/ 4277290 w 12193149"/>
              <a:gd name="connsiteY148" fmla="*/ 2976522 h 3163521"/>
              <a:gd name="connsiteX149" fmla="*/ 4249265 w 12193149"/>
              <a:gd name="connsiteY149" fmla="*/ 2978846 h 3163521"/>
              <a:gd name="connsiteX150" fmla="*/ 4203199 w 12193149"/>
              <a:gd name="connsiteY150" fmla="*/ 2976051 h 3163521"/>
              <a:gd name="connsiteX151" fmla="*/ 4202893 w 12193149"/>
              <a:gd name="connsiteY151" fmla="*/ 2974792 h 3163521"/>
              <a:gd name="connsiteX152" fmla="*/ 4192396 w 12193149"/>
              <a:gd name="connsiteY152" fmla="*/ 2969158 h 3163521"/>
              <a:gd name="connsiteX153" fmla="*/ 4143893 w 12193149"/>
              <a:gd name="connsiteY153" fmla="*/ 2953293 h 3163521"/>
              <a:gd name="connsiteX154" fmla="*/ 4084245 w 12193149"/>
              <a:gd name="connsiteY154" fmla="*/ 2926760 h 3163521"/>
              <a:gd name="connsiteX155" fmla="*/ 4075694 w 12193149"/>
              <a:gd name="connsiteY155" fmla="*/ 2925925 h 3163521"/>
              <a:gd name="connsiteX156" fmla="*/ 4075575 w 12193149"/>
              <a:gd name="connsiteY156" fmla="*/ 2925626 h 3163521"/>
              <a:gd name="connsiteX157" fmla="*/ 4066658 w 12193149"/>
              <a:gd name="connsiteY157" fmla="*/ 2924182 h 3163521"/>
              <a:gd name="connsiteX158" fmla="*/ 4060102 w 12193149"/>
              <a:gd name="connsiteY158" fmla="*/ 2924400 h 3163521"/>
              <a:gd name="connsiteX159" fmla="*/ 4043512 w 12193149"/>
              <a:gd name="connsiteY159" fmla="*/ 2922779 h 3163521"/>
              <a:gd name="connsiteX160" fmla="*/ 4038145 w 12193149"/>
              <a:gd name="connsiteY160" fmla="*/ 2920345 h 3163521"/>
              <a:gd name="connsiteX161" fmla="*/ 4036511 w 12193149"/>
              <a:gd name="connsiteY161" fmla="*/ 2916678 h 3163521"/>
              <a:gd name="connsiteX162" fmla="*/ 4034926 w 12193149"/>
              <a:gd name="connsiteY162" fmla="*/ 2916913 h 3163521"/>
              <a:gd name="connsiteX163" fmla="*/ 4005686 w 12193149"/>
              <a:gd name="connsiteY163" fmla="*/ 2904345 h 3163521"/>
              <a:gd name="connsiteX164" fmla="*/ 3937994 w 12193149"/>
              <a:gd name="connsiteY164" fmla="*/ 2886888 h 3163521"/>
              <a:gd name="connsiteX165" fmla="*/ 3898423 w 12193149"/>
              <a:gd name="connsiteY165" fmla="*/ 2881233 h 3163521"/>
              <a:gd name="connsiteX166" fmla="*/ 3790908 w 12193149"/>
              <a:gd name="connsiteY166" fmla="*/ 2860995 h 3163521"/>
              <a:gd name="connsiteX167" fmla="*/ 3683661 w 12193149"/>
              <a:gd name="connsiteY167" fmla="*/ 2837072 h 3163521"/>
              <a:gd name="connsiteX168" fmla="*/ 3611183 w 12193149"/>
              <a:gd name="connsiteY168" fmla="*/ 2804801 h 3163521"/>
              <a:gd name="connsiteX169" fmla="*/ 3605003 w 12193149"/>
              <a:gd name="connsiteY169" fmla="*/ 2806163 h 3163521"/>
              <a:gd name="connsiteX170" fmla="*/ 3595884 w 12193149"/>
              <a:gd name="connsiteY170" fmla="*/ 2806327 h 3163521"/>
              <a:gd name="connsiteX171" fmla="*/ 3595649 w 12193149"/>
              <a:gd name="connsiteY171" fmla="*/ 2806058 h 3163521"/>
              <a:gd name="connsiteX172" fmla="*/ 3587126 w 12193149"/>
              <a:gd name="connsiteY172" fmla="*/ 2806748 h 3163521"/>
              <a:gd name="connsiteX173" fmla="*/ 3537283 w 12193149"/>
              <a:gd name="connsiteY173" fmla="*/ 2797049 h 3163521"/>
              <a:gd name="connsiteX174" fmla="*/ 3474371 w 12193149"/>
              <a:gd name="connsiteY174" fmla="*/ 2793388 h 3163521"/>
              <a:gd name="connsiteX175" fmla="*/ 3401876 w 12193149"/>
              <a:gd name="connsiteY175" fmla="*/ 2781340 h 3163521"/>
              <a:gd name="connsiteX176" fmla="*/ 3365036 w 12193149"/>
              <a:gd name="connsiteY176" fmla="*/ 2798292 h 3163521"/>
              <a:gd name="connsiteX177" fmla="*/ 3345174 w 12193149"/>
              <a:gd name="connsiteY177" fmla="*/ 2799974 h 3163521"/>
              <a:gd name="connsiteX178" fmla="*/ 3342846 w 12193149"/>
              <a:gd name="connsiteY178" fmla="*/ 2798999 h 3163521"/>
              <a:gd name="connsiteX179" fmla="*/ 3263504 w 12193149"/>
              <a:gd name="connsiteY179" fmla="*/ 2804876 h 3163521"/>
              <a:gd name="connsiteX180" fmla="*/ 3143704 w 12193149"/>
              <a:gd name="connsiteY180" fmla="*/ 2812651 h 3163521"/>
              <a:gd name="connsiteX181" fmla="*/ 3031439 w 12193149"/>
              <a:gd name="connsiteY181" fmla="*/ 2815294 h 3163521"/>
              <a:gd name="connsiteX182" fmla="*/ 2782717 w 12193149"/>
              <a:gd name="connsiteY182" fmla="*/ 2837115 h 3163521"/>
              <a:gd name="connsiteX183" fmla="*/ 2647675 w 12193149"/>
              <a:gd name="connsiteY183" fmla="*/ 2847651 h 3163521"/>
              <a:gd name="connsiteX184" fmla="*/ 2569176 w 12193149"/>
              <a:gd name="connsiteY184" fmla="*/ 2821410 h 3163521"/>
              <a:gd name="connsiteX185" fmla="*/ 2444403 w 12193149"/>
              <a:gd name="connsiteY185" fmla="*/ 2835311 h 3163521"/>
              <a:gd name="connsiteX186" fmla="*/ 2316260 w 12193149"/>
              <a:gd name="connsiteY186" fmla="*/ 2843778 h 3163521"/>
              <a:gd name="connsiteX187" fmla="*/ 2209726 w 12193149"/>
              <a:gd name="connsiteY187" fmla="*/ 2838545 h 3163521"/>
              <a:gd name="connsiteX188" fmla="*/ 2095813 w 12193149"/>
              <a:gd name="connsiteY188" fmla="*/ 2821834 h 3163521"/>
              <a:gd name="connsiteX189" fmla="*/ 1998504 w 12193149"/>
              <a:gd name="connsiteY189" fmla="*/ 2813814 h 3163521"/>
              <a:gd name="connsiteX190" fmla="*/ 1929320 w 12193149"/>
              <a:gd name="connsiteY190" fmla="*/ 2835759 h 3163521"/>
              <a:gd name="connsiteX191" fmla="*/ 1922798 w 12193149"/>
              <a:gd name="connsiteY191" fmla="*/ 2830928 h 3163521"/>
              <a:gd name="connsiteX192" fmla="*/ 1874228 w 12193149"/>
              <a:gd name="connsiteY192" fmla="*/ 2832523 h 3163521"/>
              <a:gd name="connsiteX193" fmla="*/ 1787803 w 12193149"/>
              <a:gd name="connsiteY193" fmla="*/ 2860145 h 3163521"/>
              <a:gd name="connsiteX194" fmla="*/ 1739352 w 12193149"/>
              <a:gd name="connsiteY194" fmla="*/ 2855094 h 3163521"/>
              <a:gd name="connsiteX195" fmla="*/ 1676219 w 12193149"/>
              <a:gd name="connsiteY195" fmla="*/ 2838745 h 3163521"/>
              <a:gd name="connsiteX196" fmla="*/ 1609817 w 12193149"/>
              <a:gd name="connsiteY196" fmla="*/ 2831848 h 3163521"/>
              <a:gd name="connsiteX197" fmla="*/ 1497258 w 12193149"/>
              <a:gd name="connsiteY197" fmla="*/ 2806258 h 3163521"/>
              <a:gd name="connsiteX198" fmla="*/ 1151127 w 12193149"/>
              <a:gd name="connsiteY198" fmla="*/ 2756823 h 3163521"/>
              <a:gd name="connsiteX199" fmla="*/ 859417 w 12193149"/>
              <a:gd name="connsiteY199" fmla="*/ 2747390 h 3163521"/>
              <a:gd name="connsiteX200" fmla="*/ 838688 w 12193149"/>
              <a:gd name="connsiteY200" fmla="*/ 2748603 h 3163521"/>
              <a:gd name="connsiteX201" fmla="*/ 817957 w 12193149"/>
              <a:gd name="connsiteY201" fmla="*/ 2746639 h 3163521"/>
              <a:gd name="connsiteX202" fmla="*/ 812654 w 12193149"/>
              <a:gd name="connsiteY202" fmla="*/ 2749533 h 3163521"/>
              <a:gd name="connsiteX203" fmla="*/ 721195 w 12193149"/>
              <a:gd name="connsiteY203" fmla="*/ 2748443 h 3163521"/>
              <a:gd name="connsiteX204" fmla="*/ 720890 w 12193149"/>
              <a:gd name="connsiteY204" fmla="*/ 2747181 h 3163521"/>
              <a:gd name="connsiteX205" fmla="*/ 710023 w 12193149"/>
              <a:gd name="connsiteY205" fmla="*/ 2741504 h 3163521"/>
              <a:gd name="connsiteX206" fmla="*/ 597940 w 12193149"/>
              <a:gd name="connsiteY206" fmla="*/ 2698646 h 3163521"/>
              <a:gd name="connsiteX207" fmla="*/ 579683 w 12193149"/>
              <a:gd name="connsiteY207" fmla="*/ 2695994 h 3163521"/>
              <a:gd name="connsiteX208" fmla="*/ 572865 w 12193149"/>
              <a:gd name="connsiteY208" fmla="*/ 2696183 h 3163521"/>
              <a:gd name="connsiteX209" fmla="*/ 446247 w 12193149"/>
              <a:gd name="connsiteY209" fmla="*/ 2658153 h 3163521"/>
              <a:gd name="connsiteX210" fmla="*/ 405163 w 12193149"/>
              <a:gd name="connsiteY210" fmla="*/ 2652330 h 3163521"/>
              <a:gd name="connsiteX211" fmla="*/ 293583 w 12193149"/>
              <a:gd name="connsiteY211" fmla="*/ 2631634 h 3163521"/>
              <a:gd name="connsiteX212" fmla="*/ 119529 w 12193149"/>
              <a:gd name="connsiteY212" fmla="*/ 2579829 h 3163521"/>
              <a:gd name="connsiteX213" fmla="*/ 16674 w 12193149"/>
              <a:gd name="connsiteY213" fmla="*/ 2576973 h 3163521"/>
              <a:gd name="connsiteX214" fmla="*/ 1150 w 12193149"/>
              <a:gd name="connsiteY214" fmla="*/ 2571504 h 3163521"/>
              <a:gd name="connsiteX215" fmla="*/ 1148 w 12193149"/>
              <a:gd name="connsiteY215" fmla="*/ 1040995 h 3163521"/>
              <a:gd name="connsiteX216" fmla="*/ 1148 w 12193149"/>
              <a:gd name="connsiteY216" fmla="*/ 818782 h 3163521"/>
              <a:gd name="connsiteX0" fmla="*/ 1148 w 12193149"/>
              <a:gd name="connsiteY0" fmla="*/ 0 h 3171710"/>
              <a:gd name="connsiteX1" fmla="*/ 12181789 w 12193149"/>
              <a:gd name="connsiteY1" fmla="*/ 8189 h 3171710"/>
              <a:gd name="connsiteX2" fmla="*/ 12193149 w 12193149"/>
              <a:gd name="connsiteY2" fmla="*/ 1406710 h 3171710"/>
              <a:gd name="connsiteX3" fmla="*/ 12185986 w 12193149"/>
              <a:gd name="connsiteY3" fmla="*/ 1411160 h 3171710"/>
              <a:gd name="connsiteX4" fmla="*/ 12156363 w 12193149"/>
              <a:gd name="connsiteY4" fmla="*/ 1424337 h 3171710"/>
              <a:gd name="connsiteX5" fmla="*/ 12139215 w 12193149"/>
              <a:gd name="connsiteY5" fmla="*/ 1450150 h 3171710"/>
              <a:gd name="connsiteX6" fmla="*/ 12126327 w 12193149"/>
              <a:gd name="connsiteY6" fmla="*/ 1451661 h 3171710"/>
              <a:gd name="connsiteX7" fmla="*/ 12124007 w 12193149"/>
              <a:gd name="connsiteY7" fmla="*/ 1451765 h 3171710"/>
              <a:gd name="connsiteX8" fmla="*/ 12116854 w 12193149"/>
              <a:gd name="connsiteY8" fmla="*/ 1455579 h 3171710"/>
              <a:gd name="connsiteX9" fmla="*/ 12099497 w 12193149"/>
              <a:gd name="connsiteY9" fmla="*/ 1455110 h 3171710"/>
              <a:gd name="connsiteX10" fmla="*/ 12087073 w 12193149"/>
              <a:gd name="connsiteY10" fmla="*/ 1463312 h 3171710"/>
              <a:gd name="connsiteX11" fmla="*/ 12031073 w 12193149"/>
              <a:gd name="connsiteY11" fmla="*/ 1506980 h 3171710"/>
              <a:gd name="connsiteX12" fmla="*/ 11995833 w 12193149"/>
              <a:gd name="connsiteY12" fmla="*/ 1530429 h 3171710"/>
              <a:gd name="connsiteX13" fmla="*/ 11979717 w 12193149"/>
              <a:gd name="connsiteY13" fmla="*/ 1535132 h 3171710"/>
              <a:gd name="connsiteX14" fmla="*/ 11959046 w 12193149"/>
              <a:gd name="connsiteY14" fmla="*/ 1544529 h 3171710"/>
              <a:gd name="connsiteX15" fmla="*/ 11920454 w 12193149"/>
              <a:gd name="connsiteY15" fmla="*/ 1557854 h 3171710"/>
              <a:gd name="connsiteX16" fmla="*/ 11903656 w 12193149"/>
              <a:gd name="connsiteY16" fmla="*/ 1569397 h 3171710"/>
              <a:gd name="connsiteX17" fmla="*/ 11895048 w 12193149"/>
              <a:gd name="connsiteY17" fmla="*/ 1571762 h 3171710"/>
              <a:gd name="connsiteX18" fmla="*/ 11891968 w 12193149"/>
              <a:gd name="connsiteY18" fmla="*/ 1582700 h 3171710"/>
              <a:gd name="connsiteX19" fmla="*/ 11870776 w 12193149"/>
              <a:gd name="connsiteY19" fmla="*/ 1604787 h 3171710"/>
              <a:gd name="connsiteX20" fmla="*/ 11813376 w 12193149"/>
              <a:gd name="connsiteY20" fmla="*/ 1624630 h 3171710"/>
              <a:gd name="connsiteX21" fmla="*/ 11590693 w 12193149"/>
              <a:gd name="connsiteY21" fmla="*/ 1790748 h 3171710"/>
              <a:gd name="connsiteX22" fmla="*/ 11506817 w 12193149"/>
              <a:gd name="connsiteY22" fmla="*/ 1860594 h 3171710"/>
              <a:gd name="connsiteX23" fmla="*/ 11280332 w 12193149"/>
              <a:gd name="connsiteY23" fmla="*/ 2050542 h 3171710"/>
              <a:gd name="connsiteX24" fmla="*/ 11228309 w 12193149"/>
              <a:gd name="connsiteY24" fmla="*/ 2103207 h 3171710"/>
              <a:gd name="connsiteX25" fmla="*/ 11218087 w 12193149"/>
              <a:gd name="connsiteY25" fmla="*/ 2102932 h 3171710"/>
              <a:gd name="connsiteX26" fmla="*/ 11217184 w 12193149"/>
              <a:gd name="connsiteY26" fmla="*/ 2101989 h 3171710"/>
              <a:gd name="connsiteX27" fmla="*/ 11188885 w 12193149"/>
              <a:gd name="connsiteY27" fmla="*/ 2119354 h 3171710"/>
              <a:gd name="connsiteX28" fmla="*/ 11184501 w 12193149"/>
              <a:gd name="connsiteY28" fmla="*/ 2119496 h 3171710"/>
              <a:gd name="connsiteX29" fmla="*/ 11166854 w 12193149"/>
              <a:gd name="connsiteY29" fmla="*/ 2133583 h 3171710"/>
              <a:gd name="connsiteX30" fmla="*/ 11157311 w 12193149"/>
              <a:gd name="connsiteY30" fmla="*/ 2139385 h 3171710"/>
              <a:gd name="connsiteX31" fmla="*/ 11155496 w 12193149"/>
              <a:gd name="connsiteY31" fmla="*/ 2144068 h 3171710"/>
              <a:gd name="connsiteX32" fmla="*/ 11140961 w 12193149"/>
              <a:gd name="connsiteY32" fmla="*/ 2151086 h 3171710"/>
              <a:gd name="connsiteX33" fmla="*/ 11138961 w 12193149"/>
              <a:gd name="connsiteY33" fmla="*/ 2150743 h 3171710"/>
              <a:gd name="connsiteX34" fmla="*/ 11128208 w 12193149"/>
              <a:gd name="connsiteY34" fmla="*/ 2160803 h 3171710"/>
              <a:gd name="connsiteX35" fmla="*/ 11120691 w 12193149"/>
              <a:gd name="connsiteY35" fmla="*/ 2174395 h 3171710"/>
              <a:gd name="connsiteX36" fmla="*/ 10894683 w 12193149"/>
              <a:gd name="connsiteY36" fmla="*/ 2300370 h 3171710"/>
              <a:gd name="connsiteX37" fmla="*/ 10773300 w 12193149"/>
              <a:gd name="connsiteY37" fmla="*/ 2350162 h 3171710"/>
              <a:gd name="connsiteX38" fmla="*/ 10627668 w 12193149"/>
              <a:gd name="connsiteY38" fmla="*/ 2386200 h 3171710"/>
              <a:gd name="connsiteX39" fmla="*/ 10581895 w 12193149"/>
              <a:gd name="connsiteY39" fmla="*/ 2395660 h 3171710"/>
              <a:gd name="connsiteX40" fmla="*/ 10547790 w 12193149"/>
              <a:gd name="connsiteY40" fmla="*/ 2425394 h 3171710"/>
              <a:gd name="connsiteX41" fmla="*/ 10529643 w 12193149"/>
              <a:gd name="connsiteY41" fmla="*/ 2423878 h 3171710"/>
              <a:gd name="connsiteX42" fmla="*/ 10526446 w 12193149"/>
              <a:gd name="connsiteY42" fmla="*/ 2423382 h 3171710"/>
              <a:gd name="connsiteX43" fmla="*/ 10515129 w 12193149"/>
              <a:gd name="connsiteY43" fmla="*/ 2426508 h 3171710"/>
              <a:gd name="connsiteX44" fmla="*/ 10491735 w 12193149"/>
              <a:gd name="connsiteY44" fmla="*/ 2421127 h 3171710"/>
              <a:gd name="connsiteX45" fmla="*/ 10471418 w 12193149"/>
              <a:gd name="connsiteY45" fmla="*/ 2428664 h 3171710"/>
              <a:gd name="connsiteX46" fmla="*/ 10377042 w 12193149"/>
              <a:gd name="connsiteY46" fmla="*/ 2471569 h 3171710"/>
              <a:gd name="connsiteX47" fmla="*/ 10319338 w 12193149"/>
              <a:gd name="connsiteY47" fmla="*/ 2493192 h 3171710"/>
              <a:gd name="connsiteX48" fmla="*/ 10295467 w 12193149"/>
              <a:gd name="connsiteY48" fmla="*/ 2495050 h 3171710"/>
              <a:gd name="connsiteX49" fmla="*/ 10263443 w 12193149"/>
              <a:gd name="connsiteY49" fmla="*/ 2501919 h 3171710"/>
              <a:gd name="connsiteX50" fmla="*/ 10205418 w 12193149"/>
              <a:gd name="connsiteY50" fmla="*/ 2509120 h 3171710"/>
              <a:gd name="connsiteX51" fmla="*/ 10177759 w 12193149"/>
              <a:gd name="connsiteY51" fmla="*/ 2519914 h 3171710"/>
              <a:gd name="connsiteX52" fmla="*/ 10165070 w 12193149"/>
              <a:gd name="connsiteY52" fmla="*/ 2520710 h 3171710"/>
              <a:gd name="connsiteX53" fmla="*/ 10156308 w 12193149"/>
              <a:gd name="connsiteY53" fmla="*/ 2534458 h 3171710"/>
              <a:gd name="connsiteX54" fmla="*/ 10118267 w 12193149"/>
              <a:gd name="connsiteY54" fmla="*/ 2558113 h 3171710"/>
              <a:gd name="connsiteX55" fmla="*/ 10083317 w 12193149"/>
              <a:gd name="connsiteY55" fmla="*/ 2570267 h 3171710"/>
              <a:gd name="connsiteX56" fmla="*/ 10040388 w 12193149"/>
              <a:gd name="connsiteY56" fmla="*/ 2568603 h 3171710"/>
              <a:gd name="connsiteX57" fmla="*/ 9961167 w 12193149"/>
              <a:gd name="connsiteY57" fmla="*/ 2584118 h 3171710"/>
              <a:gd name="connsiteX58" fmla="*/ 9848940 w 12193149"/>
              <a:gd name="connsiteY58" fmla="*/ 2590886 h 3171710"/>
              <a:gd name="connsiteX59" fmla="*/ 9729457 w 12193149"/>
              <a:gd name="connsiteY59" fmla="*/ 2611093 h 3171710"/>
              <a:gd name="connsiteX60" fmla="*/ 9613704 w 12193149"/>
              <a:gd name="connsiteY60" fmla="*/ 2639342 h 3171710"/>
              <a:gd name="connsiteX61" fmla="*/ 9338590 w 12193149"/>
              <a:gd name="connsiteY61" fmla="*/ 2696264 h 3171710"/>
              <a:gd name="connsiteX62" fmla="*/ 9232518 w 12193149"/>
              <a:gd name="connsiteY62" fmla="*/ 2720120 h 3171710"/>
              <a:gd name="connsiteX63" fmla="*/ 9156690 w 12193149"/>
              <a:gd name="connsiteY63" fmla="*/ 2730199 h 3171710"/>
              <a:gd name="connsiteX64" fmla="*/ 9054601 w 12193149"/>
              <a:gd name="connsiteY64" fmla="*/ 2737726 h 3171710"/>
              <a:gd name="connsiteX65" fmla="*/ 9006634 w 12193149"/>
              <a:gd name="connsiteY65" fmla="*/ 2741011 h 3171710"/>
              <a:gd name="connsiteX66" fmla="*/ 9006349 w 12193149"/>
              <a:gd name="connsiteY66" fmla="*/ 2740771 h 3171710"/>
              <a:gd name="connsiteX67" fmla="*/ 8997380 w 12193149"/>
              <a:gd name="connsiteY67" fmla="*/ 2741982 h 3171710"/>
              <a:gd name="connsiteX68" fmla="*/ 8991542 w 12193149"/>
              <a:gd name="connsiteY68" fmla="*/ 2744043 h 3171710"/>
              <a:gd name="connsiteX69" fmla="*/ 8975485 w 12193149"/>
              <a:gd name="connsiteY69" fmla="*/ 2747269 h 3171710"/>
              <a:gd name="connsiteX70" fmla="*/ 8969159 w 12193149"/>
              <a:gd name="connsiteY70" fmla="*/ 2746569 h 3171710"/>
              <a:gd name="connsiteX71" fmla="*/ 8964196 w 12193149"/>
              <a:gd name="connsiteY71" fmla="*/ 2744344 h 3171710"/>
              <a:gd name="connsiteX72" fmla="*/ 8930136 w 12193149"/>
              <a:gd name="connsiteY72" fmla="*/ 2741156 h 3171710"/>
              <a:gd name="connsiteX73" fmla="*/ 8753592 w 12193149"/>
              <a:gd name="connsiteY73" fmla="*/ 2760388 h 3171710"/>
              <a:gd name="connsiteX74" fmla="*/ 8708995 w 12193149"/>
              <a:gd name="connsiteY74" fmla="*/ 2762489 h 3171710"/>
              <a:gd name="connsiteX75" fmla="*/ 8597219 w 12193149"/>
              <a:gd name="connsiteY75" fmla="*/ 2771061 h 3171710"/>
              <a:gd name="connsiteX76" fmla="*/ 8526378 w 12193149"/>
              <a:gd name="connsiteY76" fmla="*/ 2756219 h 3171710"/>
              <a:gd name="connsiteX77" fmla="*/ 8512131 w 12193149"/>
              <a:gd name="connsiteY77" fmla="*/ 2762134 h 3171710"/>
              <a:gd name="connsiteX78" fmla="*/ 8507315 w 12193149"/>
              <a:gd name="connsiteY78" fmla="*/ 2765135 h 3171710"/>
              <a:gd name="connsiteX79" fmla="*/ 8499116 w 12193149"/>
              <a:gd name="connsiteY79" fmla="*/ 2767873 h 3171710"/>
              <a:gd name="connsiteX80" fmla="*/ 8498742 w 12193149"/>
              <a:gd name="connsiteY80" fmla="*/ 2767694 h 3171710"/>
              <a:gd name="connsiteX81" fmla="*/ 8491397 w 12193149"/>
              <a:gd name="connsiteY81" fmla="*/ 2770744 h 3171710"/>
              <a:gd name="connsiteX82" fmla="*/ 8368330 w 12193149"/>
              <a:gd name="connsiteY82" fmla="*/ 2784786 h 3171710"/>
              <a:gd name="connsiteX83" fmla="*/ 8354947 w 12193149"/>
              <a:gd name="connsiteY83" fmla="*/ 2784980 h 3171710"/>
              <a:gd name="connsiteX84" fmla="*/ 8321252 w 12193149"/>
              <a:gd name="connsiteY84" fmla="*/ 2801558 h 3171710"/>
              <a:gd name="connsiteX85" fmla="*/ 8315581 w 12193149"/>
              <a:gd name="connsiteY85" fmla="*/ 2801884 h 3171710"/>
              <a:gd name="connsiteX86" fmla="*/ 8296322 w 12193149"/>
              <a:gd name="connsiteY86" fmla="*/ 2815779 h 3171710"/>
              <a:gd name="connsiteX87" fmla="*/ 8285424 w 12193149"/>
              <a:gd name="connsiteY87" fmla="*/ 2821602 h 3171710"/>
              <a:gd name="connsiteX88" fmla="*/ 8284298 w 12193149"/>
              <a:gd name="connsiteY88" fmla="*/ 2826045 h 3171710"/>
              <a:gd name="connsiteX89" fmla="*/ 8267224 w 12193149"/>
              <a:gd name="connsiteY89" fmla="*/ 2833220 h 3171710"/>
              <a:gd name="connsiteX90" fmla="*/ 8264525 w 12193149"/>
              <a:gd name="connsiteY90" fmla="*/ 2832990 h 3171710"/>
              <a:gd name="connsiteX91" fmla="*/ 8253181 w 12193149"/>
              <a:gd name="connsiteY91" fmla="*/ 2842833 h 3171710"/>
              <a:gd name="connsiteX92" fmla="*/ 8246982 w 12193149"/>
              <a:gd name="connsiteY92" fmla="*/ 2855825 h 3171710"/>
              <a:gd name="connsiteX93" fmla="*/ 8091420 w 12193149"/>
              <a:gd name="connsiteY93" fmla="*/ 2901986 h 3171710"/>
              <a:gd name="connsiteX94" fmla="*/ 7906555 w 12193149"/>
              <a:gd name="connsiteY94" fmla="*/ 2943959 h 3171710"/>
              <a:gd name="connsiteX95" fmla="*/ 7719893 w 12193149"/>
              <a:gd name="connsiteY95" fmla="*/ 2969674 h 3171710"/>
              <a:gd name="connsiteX96" fmla="*/ 7615495 w 12193149"/>
              <a:gd name="connsiteY96" fmla="*/ 2966203 h 3171710"/>
              <a:gd name="connsiteX97" fmla="*/ 7528691 w 12193149"/>
              <a:gd name="connsiteY97" fmla="*/ 2972031 h 3171710"/>
              <a:gd name="connsiteX98" fmla="*/ 7520719 w 12193149"/>
              <a:gd name="connsiteY98" fmla="*/ 2974584 h 3171710"/>
              <a:gd name="connsiteX99" fmla="*/ 7508559 w 12193149"/>
              <a:gd name="connsiteY99" fmla="*/ 2975919 h 3171710"/>
              <a:gd name="connsiteX100" fmla="*/ 7508188 w 12193149"/>
              <a:gd name="connsiteY100" fmla="*/ 2975592 h 3171710"/>
              <a:gd name="connsiteX101" fmla="*/ 7496943 w 12193149"/>
              <a:gd name="connsiteY101" fmla="*/ 2977544 h 3171710"/>
              <a:gd name="connsiteX102" fmla="*/ 7219707 w 12193149"/>
              <a:gd name="connsiteY102" fmla="*/ 2983651 h 3171710"/>
              <a:gd name="connsiteX103" fmla="*/ 7202249 w 12193149"/>
              <a:gd name="connsiteY103" fmla="*/ 2988201 h 3171710"/>
              <a:gd name="connsiteX104" fmla="*/ 7198152 w 12193149"/>
              <a:gd name="connsiteY104" fmla="*/ 2993559 h 3171710"/>
              <a:gd name="connsiteX105" fmla="*/ 7171956 w 12193149"/>
              <a:gd name="connsiteY105" fmla="*/ 2998207 h 3171710"/>
              <a:gd name="connsiteX106" fmla="*/ 7098136 w 12193149"/>
              <a:gd name="connsiteY106" fmla="*/ 3010435 h 3171710"/>
              <a:gd name="connsiteX107" fmla="*/ 7019644 w 12193149"/>
              <a:gd name="connsiteY107" fmla="*/ 3010061 h 3171710"/>
              <a:gd name="connsiteX108" fmla="*/ 6905294 w 12193149"/>
              <a:gd name="connsiteY108" fmla="*/ 3039567 h 3171710"/>
              <a:gd name="connsiteX109" fmla="*/ 6709370 w 12193149"/>
              <a:gd name="connsiteY109" fmla="*/ 3067522 h 3171710"/>
              <a:gd name="connsiteX110" fmla="*/ 6550602 w 12193149"/>
              <a:gd name="connsiteY110" fmla="*/ 3096298 h 3171710"/>
              <a:gd name="connsiteX111" fmla="*/ 6318708 w 12193149"/>
              <a:gd name="connsiteY111" fmla="*/ 3143098 h 3171710"/>
              <a:gd name="connsiteX112" fmla="*/ 6169822 w 12193149"/>
              <a:gd name="connsiteY112" fmla="*/ 3145185 h 3171710"/>
              <a:gd name="connsiteX113" fmla="*/ 6074996 w 12193149"/>
              <a:gd name="connsiteY113" fmla="*/ 3165647 h 3171710"/>
              <a:gd name="connsiteX114" fmla="*/ 6069677 w 12193149"/>
              <a:gd name="connsiteY114" fmla="*/ 3164110 h 3171710"/>
              <a:gd name="connsiteX115" fmla="*/ 6049786 w 12193149"/>
              <a:gd name="connsiteY115" fmla="*/ 3164793 h 3171710"/>
              <a:gd name="connsiteX116" fmla="*/ 6042433 w 12193149"/>
              <a:gd name="connsiteY116" fmla="*/ 3156444 h 3171710"/>
              <a:gd name="connsiteX117" fmla="*/ 6011238 w 12193149"/>
              <a:gd name="connsiteY117" fmla="*/ 3151351 h 3171710"/>
              <a:gd name="connsiteX118" fmla="*/ 5958523 w 12193149"/>
              <a:gd name="connsiteY118" fmla="*/ 3154995 h 3171710"/>
              <a:gd name="connsiteX119" fmla="*/ 5760067 w 12193149"/>
              <a:gd name="connsiteY119" fmla="*/ 3170687 h 3171710"/>
              <a:gd name="connsiteX120" fmla="*/ 5628108 w 12193149"/>
              <a:gd name="connsiteY120" fmla="*/ 3171710 h 3171710"/>
              <a:gd name="connsiteX121" fmla="*/ 5472054 w 12193149"/>
              <a:gd name="connsiteY121" fmla="*/ 3157690 h 3171710"/>
              <a:gd name="connsiteX122" fmla="*/ 5433909 w 12193149"/>
              <a:gd name="connsiteY122" fmla="*/ 3146437 h 3171710"/>
              <a:gd name="connsiteX123" fmla="*/ 5382817 w 12193149"/>
              <a:gd name="connsiteY123" fmla="*/ 3128735 h 3171710"/>
              <a:gd name="connsiteX124" fmla="*/ 5262912 w 12193149"/>
              <a:gd name="connsiteY124" fmla="*/ 3108318 h 3171710"/>
              <a:gd name="connsiteX125" fmla="*/ 5224109 w 12193149"/>
              <a:gd name="connsiteY125" fmla="*/ 3097194 h 3171710"/>
              <a:gd name="connsiteX126" fmla="*/ 5175808 w 12193149"/>
              <a:gd name="connsiteY126" fmla="*/ 3094204 h 3171710"/>
              <a:gd name="connsiteX127" fmla="*/ 5157702 w 12193149"/>
              <a:gd name="connsiteY127" fmla="*/ 3086981 h 3171710"/>
              <a:gd name="connsiteX128" fmla="*/ 5143747 w 12193149"/>
              <a:gd name="connsiteY128" fmla="*/ 3083581 h 3171710"/>
              <a:gd name="connsiteX129" fmla="*/ 5140744 w 12193149"/>
              <a:gd name="connsiteY129" fmla="*/ 3081480 h 3171710"/>
              <a:gd name="connsiteX130" fmla="*/ 5122807 w 12193149"/>
              <a:gd name="connsiteY130" fmla="*/ 3070627 h 3171710"/>
              <a:gd name="connsiteX131" fmla="*/ 5066938 w 12193149"/>
              <a:gd name="connsiteY131" fmla="*/ 3077198 h 3171710"/>
              <a:gd name="connsiteX132" fmla="*/ 5012662 w 12193149"/>
              <a:gd name="connsiteY132" fmla="*/ 3060817 h 3171710"/>
              <a:gd name="connsiteX133" fmla="*/ 4841589 w 12193149"/>
              <a:gd name="connsiteY133" fmla="*/ 3036800 h 3171710"/>
              <a:gd name="connsiteX134" fmla="*/ 4763595 w 12193149"/>
              <a:gd name="connsiteY134" fmla="*/ 3009032 h 3171710"/>
              <a:gd name="connsiteX135" fmla="*/ 4724334 w 12193149"/>
              <a:gd name="connsiteY135" fmla="*/ 3000018 h 3171710"/>
              <a:gd name="connsiteX136" fmla="*/ 4722324 w 12193149"/>
              <a:gd name="connsiteY136" fmla="*/ 2999269 h 3171710"/>
              <a:gd name="connsiteX137" fmla="*/ 4723259 w 12193149"/>
              <a:gd name="connsiteY137" fmla="*/ 2999058 h 3171710"/>
              <a:gd name="connsiteX138" fmla="*/ 4718350 w 12193149"/>
              <a:gd name="connsiteY138" fmla="*/ 2997788 h 3171710"/>
              <a:gd name="connsiteX139" fmla="*/ 4722324 w 12193149"/>
              <a:gd name="connsiteY139" fmla="*/ 2999269 h 3171710"/>
              <a:gd name="connsiteX140" fmla="*/ 4716674 w 12193149"/>
              <a:gd name="connsiteY140" fmla="*/ 3000544 h 3171710"/>
              <a:gd name="connsiteX141" fmla="*/ 4516962 w 12193149"/>
              <a:gd name="connsiteY141" fmla="*/ 2990642 h 3171710"/>
              <a:gd name="connsiteX142" fmla="*/ 4429691 w 12193149"/>
              <a:gd name="connsiteY142" fmla="*/ 2979991 h 3171710"/>
              <a:gd name="connsiteX143" fmla="*/ 4364023 w 12193149"/>
              <a:gd name="connsiteY143" fmla="*/ 2978645 h 3171710"/>
              <a:gd name="connsiteX144" fmla="*/ 4318114 w 12193149"/>
              <a:gd name="connsiteY144" fmla="*/ 2985260 h 3171710"/>
              <a:gd name="connsiteX145" fmla="*/ 4316258 w 12193149"/>
              <a:gd name="connsiteY145" fmla="*/ 2983919 h 3171710"/>
              <a:gd name="connsiteX146" fmla="*/ 4296292 w 12193149"/>
              <a:gd name="connsiteY146" fmla="*/ 2982040 h 3171710"/>
              <a:gd name="connsiteX147" fmla="*/ 4291212 w 12193149"/>
              <a:gd name="connsiteY147" fmla="*/ 2984957 h 3171710"/>
              <a:gd name="connsiteX148" fmla="*/ 4277290 w 12193149"/>
              <a:gd name="connsiteY148" fmla="*/ 2984711 h 3171710"/>
              <a:gd name="connsiteX149" fmla="*/ 4249265 w 12193149"/>
              <a:gd name="connsiteY149" fmla="*/ 2987035 h 3171710"/>
              <a:gd name="connsiteX150" fmla="*/ 4203199 w 12193149"/>
              <a:gd name="connsiteY150" fmla="*/ 2984240 h 3171710"/>
              <a:gd name="connsiteX151" fmla="*/ 4202893 w 12193149"/>
              <a:gd name="connsiteY151" fmla="*/ 2982981 h 3171710"/>
              <a:gd name="connsiteX152" fmla="*/ 4192396 w 12193149"/>
              <a:gd name="connsiteY152" fmla="*/ 2977347 h 3171710"/>
              <a:gd name="connsiteX153" fmla="*/ 4143893 w 12193149"/>
              <a:gd name="connsiteY153" fmla="*/ 2961482 h 3171710"/>
              <a:gd name="connsiteX154" fmla="*/ 4084245 w 12193149"/>
              <a:gd name="connsiteY154" fmla="*/ 2934949 h 3171710"/>
              <a:gd name="connsiteX155" fmla="*/ 4075694 w 12193149"/>
              <a:gd name="connsiteY155" fmla="*/ 2934114 h 3171710"/>
              <a:gd name="connsiteX156" fmla="*/ 4075575 w 12193149"/>
              <a:gd name="connsiteY156" fmla="*/ 2933815 h 3171710"/>
              <a:gd name="connsiteX157" fmla="*/ 4066658 w 12193149"/>
              <a:gd name="connsiteY157" fmla="*/ 2932371 h 3171710"/>
              <a:gd name="connsiteX158" fmla="*/ 4060102 w 12193149"/>
              <a:gd name="connsiteY158" fmla="*/ 2932589 h 3171710"/>
              <a:gd name="connsiteX159" fmla="*/ 4043512 w 12193149"/>
              <a:gd name="connsiteY159" fmla="*/ 2930968 h 3171710"/>
              <a:gd name="connsiteX160" fmla="*/ 4038145 w 12193149"/>
              <a:gd name="connsiteY160" fmla="*/ 2928534 h 3171710"/>
              <a:gd name="connsiteX161" fmla="*/ 4036511 w 12193149"/>
              <a:gd name="connsiteY161" fmla="*/ 2924867 h 3171710"/>
              <a:gd name="connsiteX162" fmla="*/ 4034926 w 12193149"/>
              <a:gd name="connsiteY162" fmla="*/ 2925102 h 3171710"/>
              <a:gd name="connsiteX163" fmla="*/ 4005686 w 12193149"/>
              <a:gd name="connsiteY163" fmla="*/ 2912534 h 3171710"/>
              <a:gd name="connsiteX164" fmla="*/ 3937994 w 12193149"/>
              <a:gd name="connsiteY164" fmla="*/ 2895077 h 3171710"/>
              <a:gd name="connsiteX165" fmla="*/ 3898423 w 12193149"/>
              <a:gd name="connsiteY165" fmla="*/ 2889422 h 3171710"/>
              <a:gd name="connsiteX166" fmla="*/ 3790908 w 12193149"/>
              <a:gd name="connsiteY166" fmla="*/ 2869184 h 3171710"/>
              <a:gd name="connsiteX167" fmla="*/ 3683661 w 12193149"/>
              <a:gd name="connsiteY167" fmla="*/ 2845261 h 3171710"/>
              <a:gd name="connsiteX168" fmla="*/ 3611183 w 12193149"/>
              <a:gd name="connsiteY168" fmla="*/ 2812990 h 3171710"/>
              <a:gd name="connsiteX169" fmla="*/ 3605003 w 12193149"/>
              <a:gd name="connsiteY169" fmla="*/ 2814352 h 3171710"/>
              <a:gd name="connsiteX170" fmla="*/ 3595884 w 12193149"/>
              <a:gd name="connsiteY170" fmla="*/ 2814516 h 3171710"/>
              <a:gd name="connsiteX171" fmla="*/ 3595649 w 12193149"/>
              <a:gd name="connsiteY171" fmla="*/ 2814247 h 3171710"/>
              <a:gd name="connsiteX172" fmla="*/ 3587126 w 12193149"/>
              <a:gd name="connsiteY172" fmla="*/ 2814937 h 3171710"/>
              <a:gd name="connsiteX173" fmla="*/ 3537283 w 12193149"/>
              <a:gd name="connsiteY173" fmla="*/ 2805238 h 3171710"/>
              <a:gd name="connsiteX174" fmla="*/ 3474371 w 12193149"/>
              <a:gd name="connsiteY174" fmla="*/ 2801577 h 3171710"/>
              <a:gd name="connsiteX175" fmla="*/ 3401876 w 12193149"/>
              <a:gd name="connsiteY175" fmla="*/ 2789529 h 3171710"/>
              <a:gd name="connsiteX176" fmla="*/ 3365036 w 12193149"/>
              <a:gd name="connsiteY176" fmla="*/ 2806481 h 3171710"/>
              <a:gd name="connsiteX177" fmla="*/ 3345174 w 12193149"/>
              <a:gd name="connsiteY177" fmla="*/ 2808163 h 3171710"/>
              <a:gd name="connsiteX178" fmla="*/ 3342846 w 12193149"/>
              <a:gd name="connsiteY178" fmla="*/ 2807188 h 3171710"/>
              <a:gd name="connsiteX179" fmla="*/ 3263504 w 12193149"/>
              <a:gd name="connsiteY179" fmla="*/ 2813065 h 3171710"/>
              <a:gd name="connsiteX180" fmla="*/ 3143704 w 12193149"/>
              <a:gd name="connsiteY180" fmla="*/ 2820840 h 3171710"/>
              <a:gd name="connsiteX181" fmla="*/ 3031439 w 12193149"/>
              <a:gd name="connsiteY181" fmla="*/ 2823483 h 3171710"/>
              <a:gd name="connsiteX182" fmla="*/ 2782717 w 12193149"/>
              <a:gd name="connsiteY182" fmla="*/ 2845304 h 3171710"/>
              <a:gd name="connsiteX183" fmla="*/ 2647675 w 12193149"/>
              <a:gd name="connsiteY183" fmla="*/ 2855840 h 3171710"/>
              <a:gd name="connsiteX184" fmla="*/ 2569176 w 12193149"/>
              <a:gd name="connsiteY184" fmla="*/ 2829599 h 3171710"/>
              <a:gd name="connsiteX185" fmla="*/ 2444403 w 12193149"/>
              <a:gd name="connsiteY185" fmla="*/ 2843500 h 3171710"/>
              <a:gd name="connsiteX186" fmla="*/ 2316260 w 12193149"/>
              <a:gd name="connsiteY186" fmla="*/ 2851967 h 3171710"/>
              <a:gd name="connsiteX187" fmla="*/ 2209726 w 12193149"/>
              <a:gd name="connsiteY187" fmla="*/ 2846734 h 3171710"/>
              <a:gd name="connsiteX188" fmla="*/ 2095813 w 12193149"/>
              <a:gd name="connsiteY188" fmla="*/ 2830023 h 3171710"/>
              <a:gd name="connsiteX189" fmla="*/ 1998504 w 12193149"/>
              <a:gd name="connsiteY189" fmla="*/ 2822003 h 3171710"/>
              <a:gd name="connsiteX190" fmla="*/ 1929320 w 12193149"/>
              <a:gd name="connsiteY190" fmla="*/ 2843948 h 3171710"/>
              <a:gd name="connsiteX191" fmla="*/ 1922798 w 12193149"/>
              <a:gd name="connsiteY191" fmla="*/ 2839117 h 3171710"/>
              <a:gd name="connsiteX192" fmla="*/ 1874228 w 12193149"/>
              <a:gd name="connsiteY192" fmla="*/ 2840712 h 3171710"/>
              <a:gd name="connsiteX193" fmla="*/ 1787803 w 12193149"/>
              <a:gd name="connsiteY193" fmla="*/ 2868334 h 3171710"/>
              <a:gd name="connsiteX194" fmla="*/ 1739352 w 12193149"/>
              <a:gd name="connsiteY194" fmla="*/ 2863283 h 3171710"/>
              <a:gd name="connsiteX195" fmla="*/ 1676219 w 12193149"/>
              <a:gd name="connsiteY195" fmla="*/ 2846934 h 3171710"/>
              <a:gd name="connsiteX196" fmla="*/ 1609817 w 12193149"/>
              <a:gd name="connsiteY196" fmla="*/ 2840037 h 3171710"/>
              <a:gd name="connsiteX197" fmla="*/ 1497258 w 12193149"/>
              <a:gd name="connsiteY197" fmla="*/ 2814447 h 3171710"/>
              <a:gd name="connsiteX198" fmla="*/ 1151127 w 12193149"/>
              <a:gd name="connsiteY198" fmla="*/ 2765012 h 3171710"/>
              <a:gd name="connsiteX199" fmla="*/ 859417 w 12193149"/>
              <a:gd name="connsiteY199" fmla="*/ 2755579 h 3171710"/>
              <a:gd name="connsiteX200" fmla="*/ 838688 w 12193149"/>
              <a:gd name="connsiteY200" fmla="*/ 2756792 h 3171710"/>
              <a:gd name="connsiteX201" fmla="*/ 817957 w 12193149"/>
              <a:gd name="connsiteY201" fmla="*/ 2754828 h 3171710"/>
              <a:gd name="connsiteX202" fmla="*/ 812654 w 12193149"/>
              <a:gd name="connsiteY202" fmla="*/ 2757722 h 3171710"/>
              <a:gd name="connsiteX203" fmla="*/ 721195 w 12193149"/>
              <a:gd name="connsiteY203" fmla="*/ 2756632 h 3171710"/>
              <a:gd name="connsiteX204" fmla="*/ 720890 w 12193149"/>
              <a:gd name="connsiteY204" fmla="*/ 2755370 h 3171710"/>
              <a:gd name="connsiteX205" fmla="*/ 710023 w 12193149"/>
              <a:gd name="connsiteY205" fmla="*/ 2749693 h 3171710"/>
              <a:gd name="connsiteX206" fmla="*/ 597940 w 12193149"/>
              <a:gd name="connsiteY206" fmla="*/ 2706835 h 3171710"/>
              <a:gd name="connsiteX207" fmla="*/ 579683 w 12193149"/>
              <a:gd name="connsiteY207" fmla="*/ 2704183 h 3171710"/>
              <a:gd name="connsiteX208" fmla="*/ 572865 w 12193149"/>
              <a:gd name="connsiteY208" fmla="*/ 2704372 h 3171710"/>
              <a:gd name="connsiteX209" fmla="*/ 446247 w 12193149"/>
              <a:gd name="connsiteY209" fmla="*/ 2666342 h 3171710"/>
              <a:gd name="connsiteX210" fmla="*/ 405163 w 12193149"/>
              <a:gd name="connsiteY210" fmla="*/ 2660519 h 3171710"/>
              <a:gd name="connsiteX211" fmla="*/ 293583 w 12193149"/>
              <a:gd name="connsiteY211" fmla="*/ 2639823 h 3171710"/>
              <a:gd name="connsiteX212" fmla="*/ 119529 w 12193149"/>
              <a:gd name="connsiteY212" fmla="*/ 2588018 h 3171710"/>
              <a:gd name="connsiteX213" fmla="*/ 16674 w 12193149"/>
              <a:gd name="connsiteY213" fmla="*/ 2585162 h 3171710"/>
              <a:gd name="connsiteX214" fmla="*/ 1150 w 12193149"/>
              <a:gd name="connsiteY214" fmla="*/ 2579693 h 3171710"/>
              <a:gd name="connsiteX215" fmla="*/ 1148 w 12193149"/>
              <a:gd name="connsiteY215" fmla="*/ 1049184 h 3171710"/>
              <a:gd name="connsiteX216" fmla="*/ 1148 w 12193149"/>
              <a:gd name="connsiteY216" fmla="*/ 0 h 317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2193149" h="3171710">
                <a:moveTo>
                  <a:pt x="1148" y="0"/>
                </a:moveTo>
                <a:lnTo>
                  <a:pt x="12181789" y="8189"/>
                </a:lnTo>
                <a:cubicBezTo>
                  <a:pt x="12181789" y="201435"/>
                  <a:pt x="12193149" y="1213464"/>
                  <a:pt x="12193149" y="1406710"/>
                </a:cubicBezTo>
                <a:lnTo>
                  <a:pt x="12185986" y="1411160"/>
                </a:lnTo>
                <a:cubicBezTo>
                  <a:pt x="12156393" y="1404401"/>
                  <a:pt x="12176978" y="1415299"/>
                  <a:pt x="12156363" y="1424337"/>
                </a:cubicBezTo>
                <a:cubicBezTo>
                  <a:pt x="12172308" y="1438279"/>
                  <a:pt x="12127905" y="1429847"/>
                  <a:pt x="12139215" y="1450150"/>
                </a:cubicBezTo>
                <a:cubicBezTo>
                  <a:pt x="12135103" y="1451151"/>
                  <a:pt x="12130766" y="1451483"/>
                  <a:pt x="12126327" y="1451661"/>
                </a:cubicBezTo>
                <a:lnTo>
                  <a:pt x="12124007" y="1451765"/>
                </a:lnTo>
                <a:lnTo>
                  <a:pt x="12116854" y="1455579"/>
                </a:lnTo>
                <a:lnTo>
                  <a:pt x="12099497" y="1455110"/>
                </a:lnTo>
                <a:cubicBezTo>
                  <a:pt x="12095162" y="1456775"/>
                  <a:pt x="12090978" y="1459336"/>
                  <a:pt x="12087073" y="1463312"/>
                </a:cubicBezTo>
                <a:cubicBezTo>
                  <a:pt x="12078890" y="1483714"/>
                  <a:pt x="12040481" y="1480817"/>
                  <a:pt x="12031073" y="1506980"/>
                </a:cubicBezTo>
                <a:cubicBezTo>
                  <a:pt x="12026399" y="1515225"/>
                  <a:pt x="12004497" y="1532326"/>
                  <a:pt x="11995833" y="1530429"/>
                </a:cubicBezTo>
                <a:cubicBezTo>
                  <a:pt x="11990333" y="1532938"/>
                  <a:pt x="11986699" y="1539016"/>
                  <a:pt x="11979717" y="1535132"/>
                </a:cubicBezTo>
                <a:cubicBezTo>
                  <a:pt x="11970382" y="1531211"/>
                  <a:pt x="11963763" y="1554233"/>
                  <a:pt x="11959046" y="1544529"/>
                </a:cubicBezTo>
                <a:lnTo>
                  <a:pt x="11920454" y="1557854"/>
                </a:lnTo>
                <a:cubicBezTo>
                  <a:pt x="11919152" y="1564914"/>
                  <a:pt x="11912619" y="1567116"/>
                  <a:pt x="11903656" y="1569397"/>
                </a:cubicBezTo>
                <a:lnTo>
                  <a:pt x="11895048" y="1571762"/>
                </a:lnTo>
                <a:lnTo>
                  <a:pt x="11891968" y="1582700"/>
                </a:lnTo>
                <a:cubicBezTo>
                  <a:pt x="11881074" y="1573372"/>
                  <a:pt x="11884523" y="1604713"/>
                  <a:pt x="11870776" y="1604787"/>
                </a:cubicBezTo>
                <a:lnTo>
                  <a:pt x="11813376" y="1624630"/>
                </a:lnTo>
                <a:lnTo>
                  <a:pt x="11590693" y="1790748"/>
                </a:lnTo>
                <a:cubicBezTo>
                  <a:pt x="11550201" y="1817685"/>
                  <a:pt x="11542649" y="1767741"/>
                  <a:pt x="11506817" y="1860594"/>
                </a:cubicBezTo>
                <a:cubicBezTo>
                  <a:pt x="11450023" y="1916431"/>
                  <a:pt x="11337127" y="2017145"/>
                  <a:pt x="11280332" y="2050542"/>
                </a:cubicBezTo>
                <a:cubicBezTo>
                  <a:pt x="11267547" y="2058142"/>
                  <a:pt x="11229147" y="2123560"/>
                  <a:pt x="11228309" y="2103207"/>
                </a:cubicBezTo>
                <a:cubicBezTo>
                  <a:pt x="11223950" y="2105174"/>
                  <a:pt x="11220761" y="2104651"/>
                  <a:pt x="11218087" y="2102932"/>
                </a:cubicBezTo>
                <a:lnTo>
                  <a:pt x="11217184" y="2101989"/>
                </a:lnTo>
                <a:lnTo>
                  <a:pt x="11188885" y="2119354"/>
                </a:lnTo>
                <a:lnTo>
                  <a:pt x="11184501" y="2119496"/>
                </a:lnTo>
                <a:lnTo>
                  <a:pt x="11166854" y="2133583"/>
                </a:lnTo>
                <a:lnTo>
                  <a:pt x="11157311" y="2139385"/>
                </a:lnTo>
                <a:lnTo>
                  <a:pt x="11155496" y="2144068"/>
                </a:lnTo>
                <a:cubicBezTo>
                  <a:pt x="11153045" y="2147436"/>
                  <a:pt x="11148902" y="2150083"/>
                  <a:pt x="11140961" y="2151086"/>
                </a:cubicBezTo>
                <a:lnTo>
                  <a:pt x="11138961" y="2150743"/>
                </a:lnTo>
                <a:lnTo>
                  <a:pt x="11128208" y="2160803"/>
                </a:lnTo>
                <a:cubicBezTo>
                  <a:pt x="11124962" y="2164785"/>
                  <a:pt x="11122359" y="2169258"/>
                  <a:pt x="11120691" y="2174395"/>
                </a:cubicBezTo>
                <a:cubicBezTo>
                  <a:pt x="11081770" y="2197656"/>
                  <a:pt x="10952581" y="2271077"/>
                  <a:pt x="10894683" y="2300370"/>
                </a:cubicBezTo>
                <a:cubicBezTo>
                  <a:pt x="10861781" y="2315405"/>
                  <a:pt x="10817803" y="2335857"/>
                  <a:pt x="10773300" y="2350162"/>
                </a:cubicBezTo>
                <a:cubicBezTo>
                  <a:pt x="10733414" y="2394390"/>
                  <a:pt x="10677791" y="2353706"/>
                  <a:pt x="10627668" y="2386200"/>
                </a:cubicBezTo>
                <a:cubicBezTo>
                  <a:pt x="10590276" y="2369074"/>
                  <a:pt x="10613693" y="2389253"/>
                  <a:pt x="10581895" y="2395660"/>
                </a:cubicBezTo>
                <a:cubicBezTo>
                  <a:pt x="10597733" y="2418627"/>
                  <a:pt x="10540912" y="2395212"/>
                  <a:pt x="10547790" y="2425394"/>
                </a:cubicBezTo>
                <a:cubicBezTo>
                  <a:pt x="10541784" y="2425603"/>
                  <a:pt x="10535750" y="2424857"/>
                  <a:pt x="10529643" y="2423878"/>
                </a:cubicBezTo>
                <a:lnTo>
                  <a:pt x="10526446" y="2423382"/>
                </a:lnTo>
                <a:lnTo>
                  <a:pt x="10515129" y="2426508"/>
                </a:lnTo>
                <a:lnTo>
                  <a:pt x="10491735" y="2421127"/>
                </a:lnTo>
                <a:cubicBezTo>
                  <a:pt x="10485147" y="2422161"/>
                  <a:pt x="10478389" y="2424430"/>
                  <a:pt x="10471418" y="2428664"/>
                </a:cubicBezTo>
                <a:cubicBezTo>
                  <a:pt x="10451763" y="2453636"/>
                  <a:pt x="10400774" y="2439247"/>
                  <a:pt x="10377042" y="2471569"/>
                </a:cubicBezTo>
                <a:cubicBezTo>
                  <a:pt x="10367240" y="2481286"/>
                  <a:pt x="10330319" y="2498097"/>
                  <a:pt x="10319338" y="2493192"/>
                </a:cubicBezTo>
                <a:cubicBezTo>
                  <a:pt x="10310813" y="2495031"/>
                  <a:pt x="10303331" y="2502144"/>
                  <a:pt x="10295467" y="2495050"/>
                </a:cubicBezTo>
                <a:cubicBezTo>
                  <a:pt x="10284420" y="2487261"/>
                  <a:pt x="10265794" y="2516157"/>
                  <a:pt x="10263443" y="2501919"/>
                </a:cubicBezTo>
                <a:lnTo>
                  <a:pt x="10205418" y="2509120"/>
                </a:lnTo>
                <a:cubicBezTo>
                  <a:pt x="10200696" y="2518180"/>
                  <a:pt x="10190895" y="2519327"/>
                  <a:pt x="10177759" y="2519914"/>
                </a:cubicBezTo>
                <a:lnTo>
                  <a:pt x="10165070" y="2520710"/>
                </a:lnTo>
                <a:lnTo>
                  <a:pt x="10156308" y="2534458"/>
                </a:lnTo>
                <a:cubicBezTo>
                  <a:pt x="10145406" y="2519028"/>
                  <a:pt x="10136981" y="2561781"/>
                  <a:pt x="10118267" y="2558113"/>
                </a:cubicBezTo>
                <a:lnTo>
                  <a:pt x="10083317" y="2570267"/>
                </a:lnTo>
                <a:cubicBezTo>
                  <a:pt x="10075718" y="2568198"/>
                  <a:pt x="10048011" y="2569526"/>
                  <a:pt x="10040388" y="2568603"/>
                </a:cubicBezTo>
                <a:cubicBezTo>
                  <a:pt x="9999609" y="2578704"/>
                  <a:pt x="9985545" y="2579194"/>
                  <a:pt x="9961167" y="2584118"/>
                </a:cubicBezTo>
                <a:cubicBezTo>
                  <a:pt x="9920131" y="2584260"/>
                  <a:pt x="9889892" y="2581061"/>
                  <a:pt x="9848940" y="2590886"/>
                </a:cubicBezTo>
                <a:lnTo>
                  <a:pt x="9729457" y="2611093"/>
                </a:lnTo>
                <a:cubicBezTo>
                  <a:pt x="9676207" y="2601507"/>
                  <a:pt x="9631235" y="2626730"/>
                  <a:pt x="9613704" y="2639342"/>
                </a:cubicBezTo>
                <a:cubicBezTo>
                  <a:pt x="9548152" y="2653618"/>
                  <a:pt x="9410970" y="2690964"/>
                  <a:pt x="9338590" y="2696264"/>
                </a:cubicBezTo>
                <a:lnTo>
                  <a:pt x="9232518" y="2720120"/>
                </a:lnTo>
                <a:lnTo>
                  <a:pt x="9156690" y="2730199"/>
                </a:lnTo>
                <a:lnTo>
                  <a:pt x="9054601" y="2737726"/>
                </a:lnTo>
                <a:lnTo>
                  <a:pt x="9006634" y="2741011"/>
                </a:lnTo>
                <a:lnTo>
                  <a:pt x="9006349" y="2740771"/>
                </a:lnTo>
                <a:cubicBezTo>
                  <a:pt x="9004294" y="2740551"/>
                  <a:pt x="9001475" y="2740879"/>
                  <a:pt x="8997380" y="2741982"/>
                </a:cubicBezTo>
                <a:lnTo>
                  <a:pt x="8991542" y="2744043"/>
                </a:lnTo>
                <a:lnTo>
                  <a:pt x="8975485" y="2747269"/>
                </a:lnTo>
                <a:lnTo>
                  <a:pt x="8969159" y="2746569"/>
                </a:lnTo>
                <a:lnTo>
                  <a:pt x="8964196" y="2744344"/>
                </a:lnTo>
                <a:cubicBezTo>
                  <a:pt x="8955841" y="2752295"/>
                  <a:pt x="8956668" y="2761243"/>
                  <a:pt x="8930136" y="2741156"/>
                </a:cubicBezTo>
                <a:cubicBezTo>
                  <a:pt x="8899182" y="2742176"/>
                  <a:pt x="8790451" y="2756831"/>
                  <a:pt x="8753592" y="2760388"/>
                </a:cubicBezTo>
                <a:cubicBezTo>
                  <a:pt x="8720970" y="2771108"/>
                  <a:pt x="8749345" y="2757447"/>
                  <a:pt x="8708995" y="2762489"/>
                </a:cubicBezTo>
                <a:cubicBezTo>
                  <a:pt x="8672757" y="2782024"/>
                  <a:pt x="8640293" y="2765584"/>
                  <a:pt x="8597219" y="2771061"/>
                </a:cubicBezTo>
                <a:lnTo>
                  <a:pt x="8526378" y="2756219"/>
                </a:lnTo>
                <a:lnTo>
                  <a:pt x="8512131" y="2762134"/>
                </a:lnTo>
                <a:lnTo>
                  <a:pt x="8507315" y="2765135"/>
                </a:lnTo>
                <a:cubicBezTo>
                  <a:pt x="8503797" y="2766912"/>
                  <a:pt x="8501196" y="2767723"/>
                  <a:pt x="8499116" y="2767873"/>
                </a:cubicBezTo>
                <a:lnTo>
                  <a:pt x="8498742" y="2767694"/>
                </a:lnTo>
                <a:lnTo>
                  <a:pt x="8491397" y="2770744"/>
                </a:lnTo>
                <a:lnTo>
                  <a:pt x="8368330" y="2784786"/>
                </a:lnTo>
                <a:cubicBezTo>
                  <a:pt x="8363173" y="2786811"/>
                  <a:pt x="8358881" y="2786463"/>
                  <a:pt x="8354947" y="2784980"/>
                </a:cubicBezTo>
                <a:lnTo>
                  <a:pt x="8321252" y="2801558"/>
                </a:lnTo>
                <a:lnTo>
                  <a:pt x="8315581" y="2801884"/>
                </a:lnTo>
                <a:lnTo>
                  <a:pt x="8296322" y="2815779"/>
                </a:lnTo>
                <a:lnTo>
                  <a:pt x="8285424" y="2821602"/>
                </a:lnTo>
                <a:lnTo>
                  <a:pt x="8284298" y="2826045"/>
                </a:lnTo>
                <a:cubicBezTo>
                  <a:pt x="8281994" y="2829290"/>
                  <a:pt x="8277300" y="2831938"/>
                  <a:pt x="8267224" y="2833220"/>
                </a:cubicBezTo>
                <a:lnTo>
                  <a:pt x="8264525" y="2832990"/>
                </a:lnTo>
                <a:lnTo>
                  <a:pt x="8253181" y="2842833"/>
                </a:lnTo>
                <a:cubicBezTo>
                  <a:pt x="8250007" y="2846683"/>
                  <a:pt x="8247795" y="2850965"/>
                  <a:pt x="8246982" y="2855825"/>
                </a:cubicBezTo>
                <a:cubicBezTo>
                  <a:pt x="8182975" y="2852918"/>
                  <a:pt x="8148279" y="2887040"/>
                  <a:pt x="8091420" y="2901986"/>
                </a:cubicBezTo>
                <a:cubicBezTo>
                  <a:pt x="8026616" y="2925128"/>
                  <a:pt x="7968218" y="2946364"/>
                  <a:pt x="7906555" y="2943959"/>
                </a:cubicBezTo>
                <a:cubicBezTo>
                  <a:pt x="7836267" y="2958871"/>
                  <a:pt x="7782114" y="2961102"/>
                  <a:pt x="7719893" y="2969674"/>
                </a:cubicBezTo>
                <a:lnTo>
                  <a:pt x="7615495" y="2966203"/>
                </a:lnTo>
                <a:lnTo>
                  <a:pt x="7528691" y="2972031"/>
                </a:lnTo>
                <a:lnTo>
                  <a:pt x="7520719" y="2974584"/>
                </a:lnTo>
                <a:cubicBezTo>
                  <a:pt x="7515141" y="2975923"/>
                  <a:pt x="7511320" y="2976273"/>
                  <a:pt x="7508559" y="2975919"/>
                </a:cubicBezTo>
                <a:lnTo>
                  <a:pt x="7508188" y="2975592"/>
                </a:lnTo>
                <a:lnTo>
                  <a:pt x="7496943" y="2977544"/>
                </a:lnTo>
                <a:lnTo>
                  <a:pt x="7219707" y="2983651"/>
                </a:lnTo>
                <a:lnTo>
                  <a:pt x="7202249" y="2988201"/>
                </a:lnTo>
                <a:lnTo>
                  <a:pt x="7198152" y="2993559"/>
                </a:lnTo>
                <a:cubicBezTo>
                  <a:pt x="7193259" y="2997082"/>
                  <a:pt x="7185654" y="2999221"/>
                  <a:pt x="7171956" y="2998207"/>
                </a:cubicBezTo>
                <a:lnTo>
                  <a:pt x="7098136" y="3010435"/>
                </a:lnTo>
                <a:cubicBezTo>
                  <a:pt x="7062296" y="3011413"/>
                  <a:pt x="7051336" y="3012390"/>
                  <a:pt x="7019644" y="3010061"/>
                </a:cubicBezTo>
                <a:cubicBezTo>
                  <a:pt x="6938675" y="3020999"/>
                  <a:pt x="6944793" y="3045165"/>
                  <a:pt x="6905294" y="3039567"/>
                </a:cubicBezTo>
                <a:cubicBezTo>
                  <a:pt x="6873070" y="3034359"/>
                  <a:pt x="6789137" y="3053433"/>
                  <a:pt x="6709370" y="3067522"/>
                </a:cubicBezTo>
                <a:cubicBezTo>
                  <a:pt x="6650254" y="3076977"/>
                  <a:pt x="6629253" y="3091078"/>
                  <a:pt x="6550602" y="3096298"/>
                </a:cubicBezTo>
                <a:cubicBezTo>
                  <a:pt x="6473302" y="3140388"/>
                  <a:pt x="6410843" y="3116665"/>
                  <a:pt x="6318708" y="3143098"/>
                </a:cubicBezTo>
                <a:cubicBezTo>
                  <a:pt x="6298698" y="3158620"/>
                  <a:pt x="6210439" y="3141427"/>
                  <a:pt x="6169822" y="3145185"/>
                </a:cubicBezTo>
                <a:cubicBezTo>
                  <a:pt x="6129203" y="3148943"/>
                  <a:pt x="6091688" y="3162491"/>
                  <a:pt x="6074996" y="3165647"/>
                </a:cubicBezTo>
                <a:lnTo>
                  <a:pt x="6069677" y="3164110"/>
                </a:lnTo>
                <a:lnTo>
                  <a:pt x="6049786" y="3164793"/>
                </a:lnTo>
                <a:lnTo>
                  <a:pt x="6042433" y="3156444"/>
                </a:lnTo>
                <a:lnTo>
                  <a:pt x="6011238" y="3151351"/>
                </a:lnTo>
                <a:cubicBezTo>
                  <a:pt x="5999830" y="3150764"/>
                  <a:pt x="5971276" y="3151677"/>
                  <a:pt x="5958523" y="3154995"/>
                </a:cubicBezTo>
                <a:lnTo>
                  <a:pt x="5760067" y="3170687"/>
                </a:lnTo>
                <a:lnTo>
                  <a:pt x="5628108" y="3171710"/>
                </a:lnTo>
                <a:lnTo>
                  <a:pt x="5472054" y="3157690"/>
                </a:lnTo>
                <a:cubicBezTo>
                  <a:pt x="5479284" y="3144662"/>
                  <a:pt x="5440157" y="3158728"/>
                  <a:pt x="5433909" y="3146437"/>
                </a:cubicBezTo>
                <a:cubicBezTo>
                  <a:pt x="5430517" y="3136405"/>
                  <a:pt x="5392976" y="3131721"/>
                  <a:pt x="5382817" y="3128735"/>
                </a:cubicBezTo>
                <a:lnTo>
                  <a:pt x="5262912" y="3108318"/>
                </a:lnTo>
                <a:cubicBezTo>
                  <a:pt x="5252746" y="3108134"/>
                  <a:pt x="5231699" y="3099824"/>
                  <a:pt x="5224109" y="3097194"/>
                </a:cubicBezTo>
                <a:lnTo>
                  <a:pt x="5175808" y="3094204"/>
                </a:lnTo>
                <a:lnTo>
                  <a:pt x="5157702" y="3086981"/>
                </a:lnTo>
                <a:lnTo>
                  <a:pt x="5143747" y="3083581"/>
                </a:lnTo>
                <a:lnTo>
                  <a:pt x="5140744" y="3081480"/>
                </a:lnTo>
                <a:cubicBezTo>
                  <a:pt x="5135026" y="3077440"/>
                  <a:pt x="5129229" y="3073629"/>
                  <a:pt x="5122807" y="3070627"/>
                </a:cubicBezTo>
                <a:cubicBezTo>
                  <a:pt x="5109467" y="3099246"/>
                  <a:pt x="5066004" y="3049810"/>
                  <a:pt x="5066938" y="3077198"/>
                </a:cubicBezTo>
                <a:cubicBezTo>
                  <a:pt x="5029345" y="3065682"/>
                  <a:pt x="5040096" y="3094771"/>
                  <a:pt x="5012662" y="3060817"/>
                </a:cubicBezTo>
                <a:cubicBezTo>
                  <a:pt x="4938174" y="3061200"/>
                  <a:pt x="4917504" y="3074207"/>
                  <a:pt x="4841589" y="3036800"/>
                </a:cubicBezTo>
                <a:cubicBezTo>
                  <a:pt x="4807890" y="3020158"/>
                  <a:pt x="4785258" y="3009012"/>
                  <a:pt x="4763595" y="3009032"/>
                </a:cubicBezTo>
                <a:cubicBezTo>
                  <a:pt x="4742475" y="3004532"/>
                  <a:pt x="4730631" y="3001709"/>
                  <a:pt x="4724334" y="3000018"/>
                </a:cubicBezTo>
                <a:lnTo>
                  <a:pt x="4722324" y="2999269"/>
                </a:lnTo>
                <a:lnTo>
                  <a:pt x="4723259" y="2999058"/>
                </a:lnTo>
                <a:cubicBezTo>
                  <a:pt x="4722296" y="2998416"/>
                  <a:pt x="4719415" y="2997810"/>
                  <a:pt x="4718350" y="2997788"/>
                </a:cubicBezTo>
                <a:lnTo>
                  <a:pt x="4722324" y="2999269"/>
                </a:lnTo>
                <a:lnTo>
                  <a:pt x="4716674" y="3000544"/>
                </a:lnTo>
                <a:cubicBezTo>
                  <a:pt x="4681300" y="2993588"/>
                  <a:pt x="4525895" y="2992780"/>
                  <a:pt x="4516962" y="2990642"/>
                </a:cubicBezTo>
                <a:cubicBezTo>
                  <a:pt x="4458971" y="2977530"/>
                  <a:pt x="4463810" y="2976789"/>
                  <a:pt x="4429691" y="2979991"/>
                </a:cubicBezTo>
                <a:cubicBezTo>
                  <a:pt x="4424455" y="2983362"/>
                  <a:pt x="4370126" y="2977068"/>
                  <a:pt x="4364023" y="2978645"/>
                </a:cubicBezTo>
                <a:lnTo>
                  <a:pt x="4318114" y="2985260"/>
                </a:lnTo>
                <a:lnTo>
                  <a:pt x="4316258" y="2983919"/>
                </a:lnTo>
                <a:cubicBezTo>
                  <a:pt x="4307275" y="2980548"/>
                  <a:pt x="4301145" y="2980549"/>
                  <a:pt x="4296292" y="2982040"/>
                </a:cubicBezTo>
                <a:lnTo>
                  <a:pt x="4291212" y="2984957"/>
                </a:lnTo>
                <a:lnTo>
                  <a:pt x="4277290" y="2984711"/>
                </a:lnTo>
                <a:lnTo>
                  <a:pt x="4249265" y="2987035"/>
                </a:lnTo>
                <a:lnTo>
                  <a:pt x="4203199" y="2984240"/>
                </a:lnTo>
                <a:cubicBezTo>
                  <a:pt x="4203096" y="2983820"/>
                  <a:pt x="4202995" y="2983401"/>
                  <a:pt x="4202893" y="2982981"/>
                </a:cubicBezTo>
                <a:cubicBezTo>
                  <a:pt x="4201267" y="2980144"/>
                  <a:pt x="4198292" y="2978025"/>
                  <a:pt x="4192396" y="2977347"/>
                </a:cubicBezTo>
                <a:cubicBezTo>
                  <a:pt x="4205365" y="2960058"/>
                  <a:pt x="4162425" y="2961953"/>
                  <a:pt x="4143893" y="2961482"/>
                </a:cubicBezTo>
                <a:cubicBezTo>
                  <a:pt x="4125868" y="2954416"/>
                  <a:pt x="4100250" y="2940836"/>
                  <a:pt x="4084245" y="2934949"/>
                </a:cubicBezTo>
                <a:lnTo>
                  <a:pt x="4075694" y="2934114"/>
                </a:lnTo>
                <a:cubicBezTo>
                  <a:pt x="4075655" y="2934013"/>
                  <a:pt x="4075614" y="2933914"/>
                  <a:pt x="4075575" y="2933815"/>
                </a:cubicBezTo>
                <a:cubicBezTo>
                  <a:pt x="4073829" y="2933031"/>
                  <a:pt x="4071057" y="2932530"/>
                  <a:pt x="4066658" y="2932371"/>
                </a:cubicBezTo>
                <a:lnTo>
                  <a:pt x="4060102" y="2932589"/>
                </a:lnTo>
                <a:lnTo>
                  <a:pt x="4043512" y="2930968"/>
                </a:lnTo>
                <a:lnTo>
                  <a:pt x="4038145" y="2928534"/>
                </a:lnTo>
                <a:lnTo>
                  <a:pt x="4036511" y="2924867"/>
                </a:lnTo>
                <a:lnTo>
                  <a:pt x="4034926" y="2925102"/>
                </a:lnTo>
                <a:cubicBezTo>
                  <a:pt x="4022576" y="2929966"/>
                  <a:pt x="4018025" y="2938342"/>
                  <a:pt x="4005686" y="2912534"/>
                </a:cubicBezTo>
                <a:lnTo>
                  <a:pt x="3937994" y="2895077"/>
                </a:lnTo>
                <a:cubicBezTo>
                  <a:pt x="3921658" y="2902801"/>
                  <a:pt x="3909686" y="2898112"/>
                  <a:pt x="3898423" y="2889422"/>
                </a:cubicBezTo>
                <a:cubicBezTo>
                  <a:pt x="3862243" y="2889918"/>
                  <a:pt x="3830779" y="2876048"/>
                  <a:pt x="3790908" y="2869184"/>
                </a:cubicBezTo>
                <a:cubicBezTo>
                  <a:pt x="3742158" y="2854478"/>
                  <a:pt x="3726280" y="2852501"/>
                  <a:pt x="3683661" y="2845261"/>
                </a:cubicBezTo>
                <a:lnTo>
                  <a:pt x="3611183" y="2812990"/>
                </a:lnTo>
                <a:lnTo>
                  <a:pt x="3605003" y="2814352"/>
                </a:lnTo>
                <a:cubicBezTo>
                  <a:pt x="3600731" y="2814971"/>
                  <a:pt x="3597877" y="2814971"/>
                  <a:pt x="3595884" y="2814516"/>
                </a:cubicBezTo>
                <a:lnTo>
                  <a:pt x="3595649" y="2814247"/>
                </a:lnTo>
                <a:lnTo>
                  <a:pt x="3587126" y="2814937"/>
                </a:lnTo>
                <a:cubicBezTo>
                  <a:pt x="3572774" y="2816728"/>
                  <a:pt x="3550540" y="2802529"/>
                  <a:pt x="3537283" y="2805238"/>
                </a:cubicBezTo>
                <a:cubicBezTo>
                  <a:pt x="3515092" y="2800942"/>
                  <a:pt x="3489773" y="2807207"/>
                  <a:pt x="3474371" y="2801577"/>
                </a:cubicBezTo>
                <a:lnTo>
                  <a:pt x="3401876" y="2789529"/>
                </a:lnTo>
                <a:lnTo>
                  <a:pt x="3365036" y="2806481"/>
                </a:lnTo>
                <a:cubicBezTo>
                  <a:pt x="3361007" y="2808779"/>
                  <a:pt x="3355145" y="2809857"/>
                  <a:pt x="3345174" y="2808163"/>
                </a:cubicBezTo>
                <a:lnTo>
                  <a:pt x="3342846" y="2807188"/>
                </a:lnTo>
                <a:cubicBezTo>
                  <a:pt x="3337528" y="2809659"/>
                  <a:pt x="3296694" y="2810789"/>
                  <a:pt x="3263504" y="2813065"/>
                </a:cubicBezTo>
                <a:cubicBezTo>
                  <a:pt x="3210873" y="2815406"/>
                  <a:pt x="3204538" y="2823378"/>
                  <a:pt x="3143704" y="2820840"/>
                </a:cubicBezTo>
                <a:cubicBezTo>
                  <a:pt x="3083839" y="2822069"/>
                  <a:pt x="3073438" y="2828075"/>
                  <a:pt x="3031439" y="2823483"/>
                </a:cubicBezTo>
                <a:lnTo>
                  <a:pt x="2782717" y="2845304"/>
                </a:lnTo>
                <a:cubicBezTo>
                  <a:pt x="2720447" y="2872959"/>
                  <a:pt x="2718750" y="2842390"/>
                  <a:pt x="2647675" y="2855840"/>
                </a:cubicBezTo>
                <a:cubicBezTo>
                  <a:pt x="2583664" y="2795905"/>
                  <a:pt x="2609849" y="2834173"/>
                  <a:pt x="2569176" y="2829599"/>
                </a:cubicBezTo>
                <a:lnTo>
                  <a:pt x="2444403" y="2843500"/>
                </a:lnTo>
                <a:cubicBezTo>
                  <a:pt x="2412730" y="2860060"/>
                  <a:pt x="2355175" y="2829971"/>
                  <a:pt x="2316260" y="2851967"/>
                </a:cubicBezTo>
                <a:cubicBezTo>
                  <a:pt x="2277148" y="2852505"/>
                  <a:pt x="2234330" y="2848310"/>
                  <a:pt x="2209726" y="2846734"/>
                </a:cubicBezTo>
                <a:cubicBezTo>
                  <a:pt x="2172984" y="2843077"/>
                  <a:pt x="2131016" y="2834145"/>
                  <a:pt x="2095813" y="2830023"/>
                </a:cubicBezTo>
                <a:cubicBezTo>
                  <a:pt x="2078687" y="2843632"/>
                  <a:pt x="2046700" y="2821328"/>
                  <a:pt x="1998504" y="2822003"/>
                </a:cubicBezTo>
                <a:cubicBezTo>
                  <a:pt x="1979851" y="2837650"/>
                  <a:pt x="1965997" y="2822267"/>
                  <a:pt x="1929320" y="2843948"/>
                </a:cubicBezTo>
                <a:cubicBezTo>
                  <a:pt x="1927506" y="2842156"/>
                  <a:pt x="1925308" y="2840529"/>
                  <a:pt x="1922798" y="2839117"/>
                </a:cubicBezTo>
                <a:cubicBezTo>
                  <a:pt x="1908224" y="2830923"/>
                  <a:pt x="1886476" y="2831636"/>
                  <a:pt x="1874228" y="2840712"/>
                </a:cubicBezTo>
                <a:cubicBezTo>
                  <a:pt x="1844711" y="2855471"/>
                  <a:pt x="1815838" y="2863248"/>
                  <a:pt x="1787803" y="2868334"/>
                </a:cubicBezTo>
                <a:lnTo>
                  <a:pt x="1739352" y="2863283"/>
                </a:lnTo>
                <a:cubicBezTo>
                  <a:pt x="1720756" y="2859717"/>
                  <a:pt x="1697809" y="2850808"/>
                  <a:pt x="1676219" y="2846934"/>
                </a:cubicBezTo>
                <a:cubicBezTo>
                  <a:pt x="1653856" y="2845729"/>
                  <a:pt x="1629782" y="2852334"/>
                  <a:pt x="1609817" y="2840037"/>
                </a:cubicBezTo>
                <a:cubicBezTo>
                  <a:pt x="1570834" y="2828361"/>
                  <a:pt x="1525521" y="2848516"/>
                  <a:pt x="1497258" y="2814447"/>
                </a:cubicBezTo>
                <a:cubicBezTo>
                  <a:pt x="1419429" y="2799738"/>
                  <a:pt x="1265224" y="2779725"/>
                  <a:pt x="1151127" y="2765012"/>
                </a:cubicBezTo>
                <a:cubicBezTo>
                  <a:pt x="1044820" y="2755201"/>
                  <a:pt x="911490" y="2756949"/>
                  <a:pt x="859417" y="2755579"/>
                </a:cubicBezTo>
                <a:lnTo>
                  <a:pt x="838688" y="2756792"/>
                </a:lnTo>
                <a:cubicBezTo>
                  <a:pt x="829380" y="2753383"/>
                  <a:pt x="823010" y="2753358"/>
                  <a:pt x="817957" y="2754828"/>
                </a:cubicBezTo>
                <a:lnTo>
                  <a:pt x="812654" y="2757722"/>
                </a:lnTo>
                <a:lnTo>
                  <a:pt x="721195" y="2756632"/>
                </a:lnTo>
                <a:cubicBezTo>
                  <a:pt x="721095" y="2756212"/>
                  <a:pt x="720991" y="2755791"/>
                  <a:pt x="720890" y="2755370"/>
                </a:cubicBezTo>
                <a:cubicBezTo>
                  <a:pt x="719222" y="2752527"/>
                  <a:pt x="716144" y="2750395"/>
                  <a:pt x="710023" y="2749693"/>
                </a:cubicBezTo>
                <a:cubicBezTo>
                  <a:pt x="689532" y="2741604"/>
                  <a:pt x="619665" y="2714421"/>
                  <a:pt x="597940" y="2706835"/>
                </a:cubicBezTo>
                <a:cubicBezTo>
                  <a:pt x="587430" y="2706236"/>
                  <a:pt x="583862" y="2704593"/>
                  <a:pt x="579683" y="2704183"/>
                </a:cubicBezTo>
                <a:lnTo>
                  <a:pt x="572865" y="2704372"/>
                </a:lnTo>
                <a:cubicBezTo>
                  <a:pt x="550627" y="2698066"/>
                  <a:pt x="474197" y="2673651"/>
                  <a:pt x="446247" y="2666342"/>
                </a:cubicBezTo>
                <a:cubicBezTo>
                  <a:pt x="429213" y="2673994"/>
                  <a:pt x="416808" y="2669256"/>
                  <a:pt x="405163" y="2660519"/>
                </a:cubicBezTo>
                <a:cubicBezTo>
                  <a:pt x="367566" y="2660861"/>
                  <a:pt x="334968" y="2646856"/>
                  <a:pt x="293583" y="2639823"/>
                </a:cubicBezTo>
                <a:lnTo>
                  <a:pt x="119529" y="2588018"/>
                </a:lnTo>
                <a:cubicBezTo>
                  <a:pt x="73377" y="2578908"/>
                  <a:pt x="36403" y="2586550"/>
                  <a:pt x="16674" y="2585162"/>
                </a:cubicBezTo>
                <a:lnTo>
                  <a:pt x="1150" y="2579693"/>
                </a:lnTo>
                <a:cubicBezTo>
                  <a:pt x="-1438" y="2323697"/>
                  <a:pt x="1148" y="1341304"/>
                  <a:pt x="1148" y="1049184"/>
                </a:cubicBezTo>
                <a:lnTo>
                  <a:pt x="1148"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1559674" y="405205"/>
            <a:ext cx="10632327" cy="1188720"/>
          </a:xfrm>
        </p:spPr>
        <p:txBody>
          <a:bodyPr>
            <a:normAutofit fontScale="90000"/>
          </a:bodyPr>
          <a:lstStyle/>
          <a:p>
            <a:br>
              <a:rPr lang="da-DK" sz="1400" b="1" i="1" dirty="0">
                <a:solidFill>
                  <a:schemeClr val="tx1">
                    <a:lumMod val="85000"/>
                    <a:lumOff val="15000"/>
                  </a:schemeClr>
                </a:solidFill>
                <a:latin typeface="Times New Roman" panose="02020603050405020304" pitchFamily="18" charset="0"/>
                <a:ea typeface="Times New Roman" panose="02020603050405020304" pitchFamily="18" charset="0"/>
              </a:rPr>
            </a:br>
            <a:r>
              <a:rPr lang="da-DK" sz="1400" b="1" i="1" dirty="0">
                <a:solidFill>
                  <a:schemeClr val="tx1">
                    <a:lumMod val="85000"/>
                    <a:lumOff val="15000"/>
                  </a:schemeClr>
                </a:solidFill>
                <a:latin typeface="Times New Roman" panose="02020603050405020304" pitchFamily="18" charset="0"/>
                <a:ea typeface="Times New Roman" panose="02020603050405020304" pitchFamily="18" charset="0"/>
              </a:rPr>
              <a:t> 	</a:t>
            </a:r>
            <a:br>
              <a:rPr lang="da-DK" sz="4600" b="1" i="1" dirty="0">
                <a:solidFill>
                  <a:schemeClr val="tx1">
                    <a:lumMod val="85000"/>
                    <a:lumOff val="15000"/>
                  </a:schemeClr>
                </a:solidFill>
                <a:latin typeface="Times New Roman" panose="02020603050405020304" pitchFamily="18" charset="0"/>
                <a:ea typeface="Times New Roman" panose="02020603050405020304" pitchFamily="18" charset="0"/>
              </a:rPr>
            </a:br>
            <a:r>
              <a:rPr lang="da-DK" sz="4600" dirty="0">
                <a:solidFill>
                  <a:schemeClr val="tx1">
                    <a:lumMod val="85000"/>
                    <a:lumOff val="15000"/>
                  </a:schemeClr>
                </a:solidFill>
                <a:latin typeface="Calibri" panose="020F0502020204030204" pitchFamily="34" charset="0"/>
                <a:cs typeface="Times New Roman" panose="02020603050405020304" pitchFamily="18" charset="0"/>
              </a:rPr>
              <a:t>Arbejdsretslovens § 11. stk.  2, </a:t>
            </a:r>
            <a:br>
              <a:rPr lang="da-DK" sz="4600" dirty="0">
                <a:solidFill>
                  <a:schemeClr val="tx1">
                    <a:lumMod val="85000"/>
                    <a:lumOff val="15000"/>
                  </a:schemeClr>
                </a:solidFill>
                <a:latin typeface="Calibri" panose="020F0502020204030204" pitchFamily="34" charset="0"/>
                <a:cs typeface="Times New Roman" panose="02020603050405020304" pitchFamily="18" charset="0"/>
              </a:rPr>
            </a:br>
            <a:r>
              <a:rPr lang="da-DK" sz="4600" dirty="0">
                <a:solidFill>
                  <a:schemeClr val="tx1">
                    <a:lumMod val="85000"/>
                    <a:lumOff val="15000"/>
                  </a:schemeClr>
                </a:solidFill>
                <a:latin typeface="Calibri" panose="020F0502020204030204" pitchFamily="34" charset="0"/>
                <a:cs typeface="Times New Roman" panose="02020603050405020304" pitchFamily="18" charset="0"/>
              </a:rPr>
              <a:t>gældende formulering</a:t>
            </a:r>
            <a:br>
              <a:rPr lang="da-DK" sz="1400"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br>
            <a:br>
              <a:rPr lang="da-DK" sz="1400" dirty="0">
                <a:solidFill>
                  <a:schemeClr val="tx1">
                    <a:lumMod val="85000"/>
                    <a:lumOff val="15000"/>
                  </a:schemeClr>
                </a:solidFill>
              </a:rPr>
            </a:br>
            <a:endParaRPr lang="da-DK" sz="1400" dirty="0">
              <a:solidFill>
                <a:schemeClr val="tx1">
                  <a:lumMod val="85000"/>
                  <a:lumOff val="15000"/>
                </a:schemeClr>
              </a:solidFill>
            </a:endParaRPr>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720858" y="1296565"/>
            <a:ext cx="8853448" cy="4264869"/>
          </a:xfrm>
        </p:spPr>
        <p:txBody>
          <a:bodyPr anchor="ctr">
            <a:normAutofit lnSpcReduction="10000"/>
          </a:bodyPr>
          <a:lstStyle/>
          <a:p>
            <a:endParaRPr lang="da-DK" sz="2000"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sz="2000" dirty="0">
              <a:solidFill>
                <a:schemeClr val="tx1">
                  <a:lumMod val="85000"/>
                  <a:lumOff val="15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914400" lvl="2" indent="0">
              <a:spcAft>
                <a:spcPts val="800"/>
              </a:spcAft>
              <a:buNone/>
            </a:pPr>
            <a:endParaRPr lang="da-DK" sz="3600"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marL="914400" lvl="2" indent="0">
              <a:spcAft>
                <a:spcPts val="800"/>
              </a:spcAft>
              <a:buNone/>
            </a:pPr>
            <a:r>
              <a:rPr lang="da-DK" sz="3600"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En lønmodtager kan anlægge sag ved de almindelige domstole om påståede løntilgodehavender mv., hvis den pågældende godtgør, at vedkommende faglige organisation ikke agter at iværksætte fagretlig behandling af kravet.</a:t>
            </a:r>
          </a:p>
        </p:txBody>
      </p:sp>
    </p:spTree>
    <p:extLst>
      <p:ext uri="{BB962C8B-B14F-4D97-AF65-F5344CB8AC3E}">
        <p14:creationId xmlns:p14="http://schemas.microsoft.com/office/powerpoint/2010/main" val="4158170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p:txBody>
          <a:bodyPr>
            <a:normAutofit fontScale="90000"/>
          </a:bodyPr>
          <a:lstStyle/>
          <a:p>
            <a:br>
              <a:rPr lang="da-DK" b="1" i="1" dirty="0">
                <a:latin typeface="Times New Roman" panose="02020603050405020304" pitchFamily="18" charset="0"/>
                <a:ea typeface="Times New Roman" panose="02020603050405020304" pitchFamily="18" charset="0"/>
              </a:rPr>
            </a:br>
            <a:br>
              <a:rPr lang="da-DK" dirty="0"/>
            </a:br>
            <a:r>
              <a:rPr lang="da-DK" dirty="0"/>
              <a:t>	Hovedaftalens § 4, stk. 3 (resumé)</a:t>
            </a:r>
            <a:br>
              <a:rPr lang="da-DK" sz="4400" dirty="0">
                <a:effectLst/>
                <a:latin typeface="Calibri" panose="020F0502020204030204" pitchFamily="34" charset="0"/>
                <a:ea typeface="Times New Roman" panose="02020603050405020304" pitchFamily="18" charset="0"/>
                <a:cs typeface="Times New Roman" panose="02020603050405020304" pitchFamily="18" charset="0"/>
              </a:rPr>
            </a:br>
            <a:br>
              <a:rPr lang="da-DK" dirty="0"/>
            </a:br>
            <a:endParaRPr lang="da-DK"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838200" y="582705"/>
            <a:ext cx="10515600" cy="4585729"/>
          </a:xfrm>
        </p:spPr>
        <p:txBody>
          <a:bodyPr>
            <a:normAutofit fontScale="92500" lnSpcReduction="20000"/>
          </a:bodyPr>
          <a:lstStyle/>
          <a:p>
            <a:endParaRPr lang="da-DK"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sz="2400" dirty="0">
              <a:latin typeface="Calibri" panose="020F0502020204030204" pitchFamily="34" charset="0"/>
              <a:ea typeface="Times New Roman" panose="02020603050405020304" pitchFamily="18" charset="0"/>
              <a:cs typeface="Times New Roman" panose="02020603050405020304" pitchFamily="18" charset="0"/>
            </a:endParaRPr>
          </a:p>
          <a:p>
            <a:pPr marL="914400" lvl="2" indent="0">
              <a:lnSpc>
                <a:spcPct val="107000"/>
              </a:lnSpc>
              <a:spcAft>
                <a:spcPts val="800"/>
              </a:spcAft>
              <a:buNone/>
            </a:pPr>
            <a:endParaRPr lang="da-DK"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lvl="2" indent="0">
              <a:lnSpc>
                <a:spcPct val="107000"/>
              </a:lnSpc>
              <a:spcAft>
                <a:spcPts val="800"/>
              </a:spcAft>
              <a:buNone/>
            </a:pPr>
            <a:r>
              <a:rPr lang="da-DK" sz="2200" dirty="0">
                <a:effectLst/>
                <a:latin typeface="Calibri" panose="020F0502020204030204" pitchFamily="34" charset="0"/>
                <a:ea typeface="Times New Roman" panose="02020603050405020304" pitchFamily="18" charset="0"/>
                <a:cs typeface="Times New Roman" panose="02020603050405020304" pitchFamily="18" charset="0"/>
              </a:rPr>
              <a:t>b) Afskedigelsen kan kræves behandlet lokalt mellem repræsentanter for virksomhedens ledelse og dens arbejdstagere. Forhandlingen skal være afsluttet senest 14 dage fra underretningen om afskedigelsen. Fristen er 3 måneder, hvis arbejdsgiveren har afgivet væsentlige urigtige oplysninger om grunden til afskedigelsen. </a:t>
            </a:r>
          </a:p>
          <a:p>
            <a:pPr marL="914400" lvl="2" indent="0">
              <a:lnSpc>
                <a:spcPct val="107000"/>
              </a:lnSpc>
              <a:spcAft>
                <a:spcPts val="800"/>
              </a:spcAft>
              <a:buNone/>
            </a:pPr>
            <a:r>
              <a:rPr lang="da-DK" sz="2200" dirty="0">
                <a:effectLst/>
                <a:latin typeface="Calibri" panose="020F0502020204030204" pitchFamily="34" charset="0"/>
                <a:ea typeface="Times New Roman" panose="02020603050405020304" pitchFamily="18" charset="0"/>
                <a:cs typeface="Times New Roman" panose="02020603050405020304" pitchFamily="18" charset="0"/>
              </a:rPr>
              <a:t>c) Opnås der ikke herved enighed, skal der omgående optages forhandling mellem organisationerne.</a:t>
            </a:r>
          </a:p>
          <a:p>
            <a:pPr marL="914400" lvl="2" indent="0">
              <a:lnSpc>
                <a:spcPct val="107000"/>
              </a:lnSpc>
              <a:spcAft>
                <a:spcPts val="800"/>
              </a:spcAft>
              <a:buNone/>
            </a:pPr>
            <a:r>
              <a:rPr lang="da-DK" sz="2200" dirty="0">
                <a:effectLst/>
                <a:latin typeface="Calibri" panose="020F0502020204030204" pitchFamily="34" charset="0"/>
                <a:ea typeface="Times New Roman" panose="02020603050405020304" pitchFamily="18" charset="0"/>
                <a:cs typeface="Times New Roman" panose="02020603050405020304" pitchFamily="18" charset="0"/>
              </a:rPr>
              <a:t>d)  Opnås der ikke herved enighed, kan vedkommende fagforbund klage til Afskedigelsesnævnet inden for en frist af 7 dage efter afslutningen af organisationernes forhandling.</a:t>
            </a:r>
          </a:p>
          <a:p>
            <a:pPr marL="0" indent="0">
              <a:lnSpc>
                <a:spcPct val="107000"/>
              </a:lnSpc>
              <a:spcAft>
                <a:spcPts val="800"/>
              </a:spcAft>
              <a:buNone/>
            </a:pP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a:t>
            </a:r>
          </a:p>
        </p:txBody>
      </p:sp>
      <p:pic>
        <p:nvPicPr>
          <p:cNvPr id="4" name="Billede 3">
            <a:extLst>
              <a:ext uri="{FF2B5EF4-FFF2-40B4-BE49-F238E27FC236}">
                <a16:creationId xmlns:a16="http://schemas.microsoft.com/office/drawing/2014/main" id="{DCFA9076-A267-4312-A860-E0E9B83DEC39}"/>
              </a:ext>
            </a:extLst>
          </p:cNvPr>
          <p:cNvPicPr>
            <a:picLocks noChangeAspect="1"/>
          </p:cNvPicPr>
          <p:nvPr/>
        </p:nvPicPr>
        <p:blipFill>
          <a:blip r:embed="rId2"/>
          <a:stretch>
            <a:fillRect/>
          </a:stretch>
        </p:blipFill>
        <p:spPr>
          <a:xfrm>
            <a:off x="1596646" y="4887186"/>
            <a:ext cx="3087412" cy="1543706"/>
          </a:xfrm>
          <a:prstGeom prst="rect">
            <a:avLst/>
          </a:prstGeom>
        </p:spPr>
      </p:pic>
      <p:pic>
        <p:nvPicPr>
          <p:cNvPr id="5" name="Billede 4">
            <a:extLst>
              <a:ext uri="{FF2B5EF4-FFF2-40B4-BE49-F238E27FC236}">
                <a16:creationId xmlns:a16="http://schemas.microsoft.com/office/drawing/2014/main" id="{3385A8F3-7261-4940-958A-07FCDA1E5D87}"/>
              </a:ext>
            </a:extLst>
          </p:cNvPr>
          <p:cNvPicPr>
            <a:picLocks noChangeAspect="1"/>
          </p:cNvPicPr>
          <p:nvPr/>
        </p:nvPicPr>
        <p:blipFill>
          <a:blip r:embed="rId3"/>
          <a:stretch>
            <a:fillRect/>
          </a:stretch>
        </p:blipFill>
        <p:spPr>
          <a:xfrm>
            <a:off x="6203577" y="4887186"/>
            <a:ext cx="3841376" cy="1797007"/>
          </a:xfrm>
          <a:prstGeom prst="rect">
            <a:avLst/>
          </a:prstGeom>
        </p:spPr>
      </p:pic>
    </p:spTree>
    <p:extLst>
      <p:ext uri="{BB962C8B-B14F-4D97-AF65-F5344CB8AC3E}">
        <p14:creationId xmlns:p14="http://schemas.microsoft.com/office/powerpoint/2010/main" val="331471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528919" y="0"/>
            <a:ext cx="10515600" cy="1325563"/>
          </a:xfrm>
        </p:spPr>
        <p:txBody>
          <a:bodyPr>
            <a:normAutofit fontScale="90000"/>
          </a:bodyPr>
          <a:lstStyle/>
          <a:p>
            <a:br>
              <a:rPr lang="da-DK" b="1" i="1" dirty="0">
                <a:latin typeface="Times New Roman" panose="02020603050405020304" pitchFamily="18" charset="0"/>
                <a:ea typeface="Times New Roman" panose="02020603050405020304" pitchFamily="18" charset="0"/>
              </a:rPr>
            </a:br>
            <a:r>
              <a:rPr lang="da-DK" dirty="0"/>
              <a:t>U 2005.3332 H</a:t>
            </a:r>
            <a:br>
              <a:rPr lang="da-DK" dirty="0"/>
            </a:br>
            <a:endParaRPr lang="da-DK"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528919" y="987425"/>
            <a:ext cx="11349316" cy="4351338"/>
          </a:xfrm>
        </p:spPr>
        <p:txBody>
          <a:bodyPr>
            <a:noAutofit/>
          </a:bodyPr>
          <a:lstStyle/>
          <a:p>
            <a:pPr marL="0" indent="0">
              <a:lnSpc>
                <a:spcPct val="107000"/>
              </a:lnSpc>
              <a:spcAft>
                <a:spcPts val="800"/>
              </a:spcAft>
              <a:buNone/>
            </a:pP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En virksomhed overenskomst med SiD, som fulgte Hovedaftalen mellem DA og LO. </a:t>
            </a:r>
          </a:p>
          <a:p>
            <a:pPr marL="0" indent="0">
              <a:lnSpc>
                <a:spcPct val="107000"/>
              </a:lnSpc>
              <a:spcAft>
                <a:spcPts val="800"/>
              </a:spcAft>
              <a:buNone/>
            </a:pPr>
            <a:r>
              <a:rPr lang="da-DK" sz="1800" dirty="0">
                <a:latin typeface="Calibri" panose="020F0502020204030204" pitchFamily="34" charset="0"/>
                <a:ea typeface="Times New Roman" panose="02020603050405020304" pitchFamily="18" charset="0"/>
                <a:cs typeface="Times New Roman" panose="02020603050405020304" pitchFamily="18" charset="0"/>
              </a:rPr>
              <a:t>A </a:t>
            </a: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organiseret i Kristelig Fagforening og dermed ikke omfattet af overenskomsten eller hovedaftalen. </a:t>
            </a:r>
          </a:p>
          <a:p>
            <a:pPr marL="0" indent="0">
              <a:lnSpc>
                <a:spcPct val="107000"/>
              </a:lnSpc>
              <a:spcAft>
                <a:spcPts val="800"/>
              </a:spcAft>
              <a:buNone/>
            </a:pP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A blev afskediget, og på hans vegne anlagde Kristelig fagforening sag mod virksomheden. </a:t>
            </a:r>
          </a:p>
          <a:p>
            <a:pPr marL="0" indent="0">
              <a:lnSpc>
                <a:spcPct val="107000"/>
              </a:lnSpc>
              <a:spcAft>
                <a:spcPts val="800"/>
              </a:spcAft>
              <a:buNone/>
            </a:pPr>
            <a:r>
              <a:rPr lang="da-DK" sz="1800" dirty="0">
                <a:latin typeface="Calibri" panose="020F0502020204030204" pitchFamily="34" charset="0"/>
                <a:ea typeface="Times New Roman" panose="02020603050405020304" pitchFamily="18" charset="0"/>
                <a:cs typeface="Times New Roman" panose="02020603050405020304" pitchFamily="18" charset="0"/>
              </a:rPr>
              <a:t>Påstand: </a:t>
            </a: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godtgørelse jf. Hovedaftalens § 4, stk. 3. </a:t>
            </a:r>
          </a:p>
          <a:p>
            <a:pPr marL="0" indent="0">
              <a:lnSpc>
                <a:spcPct val="107000"/>
              </a:lnSpc>
              <a:spcAft>
                <a:spcPts val="800"/>
              </a:spcAft>
              <a:buNone/>
            </a:pP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Byretten og landsretten frifandt virksomheden bl.a. </a:t>
            </a:r>
            <a:r>
              <a:rPr lang="da-DK" sz="1800" dirty="0">
                <a:latin typeface="Calibri" panose="020F0502020204030204" pitchFamily="34" charset="0"/>
                <a:ea typeface="Times New Roman" panose="02020603050405020304" pitchFamily="18" charset="0"/>
                <a:cs typeface="Times New Roman" panose="02020603050405020304" pitchFamily="18" charset="0"/>
              </a:rPr>
              <a:t>fordi</a:t>
            </a: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 KF ikke var omfattet af Hovedaftalen. </a:t>
            </a:r>
          </a:p>
          <a:p>
            <a:pPr marL="0" indent="0">
              <a:lnSpc>
                <a:spcPct val="107000"/>
              </a:lnSpc>
              <a:spcAft>
                <a:spcPts val="800"/>
              </a:spcAft>
              <a:buNone/>
            </a:pP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Højesterets flertal udtalte imidlertid, at der var en formodning for, at overenskomsternes vilkår ikke alene gjaldt i forhold til ansatte, der var medlem af SiD, men også udenforstående ansatte, herunder A. </a:t>
            </a:r>
          </a:p>
          <a:p>
            <a:pPr marL="0" indent="0">
              <a:lnSpc>
                <a:spcPct val="107000"/>
              </a:lnSpc>
              <a:spcAft>
                <a:spcPts val="800"/>
              </a:spcAft>
              <a:buNone/>
            </a:pPr>
            <a:r>
              <a:rPr lang="da-DK" sz="1800" b="1" dirty="0">
                <a:effectLst/>
                <a:latin typeface="Calibri" panose="020F0502020204030204" pitchFamily="34" charset="0"/>
                <a:ea typeface="Times New Roman" panose="02020603050405020304" pitchFamily="18" charset="0"/>
                <a:cs typeface="Times New Roman" panose="02020603050405020304" pitchFamily="18" charset="0"/>
              </a:rPr>
              <a:t>Den omstændighed, at visse procedureregler i Hovedaftalens § 4, stk. 3, ikke var anvendelige i den foreliggende situation, kunne ikke afskære A fra ved domstolene at påberåbe sig den beskyttelse, som denne bestemmelse tilsigtede at give de ansatte. </a:t>
            </a:r>
          </a:p>
          <a:p>
            <a:pPr marL="0" indent="0">
              <a:lnSpc>
                <a:spcPct val="107000"/>
              </a:lnSpc>
              <a:spcAft>
                <a:spcPts val="800"/>
              </a:spcAft>
              <a:buNone/>
            </a:pP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Højesteret fandt ikke afskedigelsen sagligt begrundet og tillagde med dommerstemmerne 4-1 A en godtgørelse på 50.000 kr. (Dissens). </a:t>
            </a:r>
          </a:p>
          <a:p>
            <a:pPr marL="0" indent="0" algn="just">
              <a:lnSpc>
                <a:spcPts val="1075"/>
              </a:lnSpc>
              <a:buNone/>
            </a:pPr>
            <a:r>
              <a:rPr lang="da-DK" sz="1800" dirty="0">
                <a:effectLst/>
                <a:latin typeface="Times New Roman" panose="02020603050405020304" pitchFamily="18" charset="0"/>
                <a:ea typeface="Times New Roman" panose="02020603050405020304" pitchFamily="18" charset="0"/>
              </a:rPr>
              <a:t>	</a:t>
            </a:r>
            <a:endParaRPr lang="da-DK" sz="1800" dirty="0"/>
          </a:p>
        </p:txBody>
      </p:sp>
    </p:spTree>
    <p:extLst>
      <p:ext uri="{BB962C8B-B14F-4D97-AF65-F5344CB8AC3E}">
        <p14:creationId xmlns:p14="http://schemas.microsoft.com/office/powerpoint/2010/main" val="145440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578224" y="167902"/>
            <a:ext cx="10515600" cy="1325563"/>
          </a:xfrm>
        </p:spPr>
        <p:txBody>
          <a:bodyPr>
            <a:normAutofit fontScale="90000"/>
          </a:bodyPr>
          <a:lstStyle/>
          <a:p>
            <a:br>
              <a:rPr lang="da-DK" b="1" i="1" dirty="0">
                <a:latin typeface="Times New Roman" panose="02020603050405020304" pitchFamily="18" charset="0"/>
                <a:ea typeface="Times New Roman" panose="02020603050405020304" pitchFamily="18" charset="0"/>
              </a:rPr>
            </a:br>
            <a:r>
              <a:rPr lang="da-DK" dirty="0"/>
              <a:t> U 2021.3721 H (i)</a:t>
            </a:r>
            <a:br>
              <a:rPr lang="da-DK" dirty="0"/>
            </a:br>
            <a:endParaRPr lang="da-DK"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735106" y="1493465"/>
            <a:ext cx="10515600" cy="4351338"/>
          </a:xfrm>
        </p:spPr>
        <p:txBody>
          <a:bodyPr>
            <a:noAutofit/>
          </a:bodyPr>
          <a:lstStyle/>
          <a:p>
            <a:pPr marL="0" indent="0">
              <a:lnSpc>
                <a:spcPct val="107000"/>
              </a:lnSpc>
              <a:spcAft>
                <a:spcPts val="800"/>
              </a:spcAft>
              <a:buNone/>
            </a:pP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A blev i november 2015 opsagt fra sin stilling i virksomheden X og kontaktede sin fagforening, 3F, fordi han </a:t>
            </a:r>
            <a:r>
              <a:rPr lang="da-DK" sz="2000" dirty="0">
                <a:effectLst/>
                <a:latin typeface="Calibri" panose="020F0502020204030204" pitchFamily="34" charset="0"/>
                <a:ea typeface="Times New Roman" panose="02020603050405020304" pitchFamily="18" charset="0"/>
                <a:cs typeface="Times New Roman" panose="02020603050405020304" pitchFamily="18" charset="0"/>
              </a:rPr>
              <a:t>mente, at opsigelsen var urimelig. </a:t>
            </a:r>
          </a:p>
          <a:p>
            <a:pPr marL="0" indent="0">
              <a:lnSpc>
                <a:spcPct val="107000"/>
              </a:lnSpc>
              <a:spcAft>
                <a:spcPts val="800"/>
              </a:spcAft>
              <a:buNone/>
            </a:pPr>
            <a:r>
              <a:rPr lang="da-DK" sz="2000" dirty="0">
                <a:effectLst/>
                <a:latin typeface="Calibri" panose="020F0502020204030204" pitchFamily="34" charset="0"/>
                <a:ea typeface="Times New Roman" panose="02020603050405020304" pitchFamily="18" charset="0"/>
                <a:cs typeface="Times New Roman" panose="02020603050405020304" pitchFamily="18" charset="0"/>
              </a:rPr>
              <a:t>Først i august 2016 protesterede 3F mod opsigelsen og anmodede X om lokal forhandling. 3F undlod at videreføre sagen fagretligt. </a:t>
            </a:r>
          </a:p>
          <a:p>
            <a:pPr marL="0" indent="0">
              <a:lnSpc>
                <a:spcPct val="107000"/>
              </a:lnSpc>
              <a:spcAft>
                <a:spcPts val="800"/>
              </a:spcAft>
              <a:buNone/>
            </a:pPr>
            <a:r>
              <a:rPr lang="da-DK" sz="2000" dirty="0">
                <a:effectLst/>
                <a:latin typeface="Calibri" panose="020F0502020204030204" pitchFamily="34" charset="0"/>
                <a:ea typeface="Times New Roman" panose="02020603050405020304" pitchFamily="18" charset="0"/>
                <a:cs typeface="Times New Roman" panose="02020603050405020304" pitchFamily="18" charset="0"/>
              </a:rPr>
              <a:t>A anlagde herefter sag mod X ved de almindelige domstole efter § 11, stk. 2 med påstand om betaling af godtgørelse for urimelig afskedigelse efter Hovedaftalens § 4, stk. 3. </a:t>
            </a:r>
          </a:p>
          <a:p>
            <a:pPr marL="0" indent="0">
              <a:lnSpc>
                <a:spcPct val="107000"/>
              </a:lnSpc>
              <a:spcAft>
                <a:spcPts val="800"/>
              </a:spcAft>
              <a:buNone/>
            </a:pPr>
            <a:r>
              <a:rPr lang="da-DK" sz="2000" dirty="0">
                <a:effectLst/>
                <a:latin typeface="Calibri" panose="020F0502020204030204" pitchFamily="34" charset="0"/>
                <a:ea typeface="Times New Roman" panose="02020603050405020304" pitchFamily="18" charset="0"/>
                <a:cs typeface="Times New Roman" panose="02020603050405020304" pitchFamily="18" charset="0"/>
              </a:rPr>
              <a:t>I Højesteret var parterne enige om, at fristerne i Hovedaftalens § 4, stk. 3, litra b, var overskredet, da 3F anmodede om lokal forhandling, hvorfor sagen ikke kunne indbringes for Afskedigelsesnævnet.</a:t>
            </a:r>
          </a:p>
        </p:txBody>
      </p:sp>
    </p:spTree>
    <p:extLst>
      <p:ext uri="{BB962C8B-B14F-4D97-AF65-F5344CB8AC3E}">
        <p14:creationId xmlns:p14="http://schemas.microsoft.com/office/powerpoint/2010/main" val="75557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7B1BF-7D4E-4101-808E-D030FDED9F8C}"/>
              </a:ext>
            </a:extLst>
          </p:cNvPr>
          <p:cNvSpPr>
            <a:spLocks noGrp="1"/>
          </p:cNvSpPr>
          <p:nvPr>
            <p:ph type="title"/>
          </p:nvPr>
        </p:nvSpPr>
        <p:spPr>
          <a:xfrm>
            <a:off x="1137034" y="609600"/>
            <a:ext cx="4784796" cy="1330840"/>
          </a:xfrm>
        </p:spPr>
        <p:txBody>
          <a:bodyPr>
            <a:normAutofit/>
          </a:bodyPr>
          <a:lstStyle/>
          <a:p>
            <a:br>
              <a:rPr lang="da-DK" sz="2100" b="1" i="0" u="none" strike="noStrike" baseline="0">
                <a:latin typeface="Palatino Linotype" panose="02040502050505030304" pitchFamily="18" charset="0"/>
              </a:rPr>
            </a:br>
            <a:r>
              <a:rPr lang="da-DK" sz="2100" b="1" i="0" u="none" strike="noStrike" baseline="0">
                <a:latin typeface="Palatino Linotype" panose="02040502050505030304" pitchFamily="18" charset="0"/>
              </a:rPr>
              <a:t>FOREDRAG OM ARBEJDSRETLIGE KOMPETENCEPROBLEMER</a:t>
            </a:r>
            <a:br>
              <a:rPr lang="da-DK" sz="2100" b="0" i="0" u="none" strike="noStrike" baseline="0">
                <a:latin typeface="Palatino Linotype" panose="02040502050505030304" pitchFamily="18" charset="0"/>
              </a:rPr>
            </a:br>
            <a:endParaRPr lang="da-DK" sz="2100" dirty="0"/>
          </a:p>
        </p:txBody>
      </p:sp>
      <p:sp>
        <p:nvSpPr>
          <p:cNvPr id="3" name="Content Placeholder 2">
            <a:extLst>
              <a:ext uri="{FF2B5EF4-FFF2-40B4-BE49-F238E27FC236}">
                <a16:creationId xmlns:a16="http://schemas.microsoft.com/office/drawing/2014/main" id="{8C40B92B-0A0F-4FEF-8715-692468DD8FDC}"/>
              </a:ext>
            </a:extLst>
          </p:cNvPr>
          <p:cNvSpPr>
            <a:spLocks noGrp="1"/>
          </p:cNvSpPr>
          <p:nvPr>
            <p:ph idx="1"/>
          </p:nvPr>
        </p:nvSpPr>
        <p:spPr>
          <a:xfrm>
            <a:off x="1137034" y="2194102"/>
            <a:ext cx="4438036" cy="3908585"/>
          </a:xfrm>
        </p:spPr>
        <p:txBody>
          <a:bodyPr>
            <a:normAutofit/>
          </a:bodyPr>
          <a:lstStyle/>
          <a:p>
            <a:pPr marL="0" indent="0">
              <a:buNone/>
            </a:pPr>
            <a:r>
              <a:rPr lang="da-DK" sz="2000" b="0" i="0" u="none" strike="noStrike" baseline="0" dirty="0">
                <a:latin typeface="Palatino Linotype" panose="02040502050505030304" pitchFamily="18" charset="0"/>
              </a:rPr>
              <a:t>Dansk Forening for </a:t>
            </a:r>
            <a:r>
              <a:rPr lang="da-DK" sz="2000" dirty="0">
                <a:latin typeface="Palatino Linotype" panose="02040502050505030304" pitchFamily="18" charset="0"/>
              </a:rPr>
              <a:t>A</a:t>
            </a:r>
            <a:r>
              <a:rPr lang="da-DK" sz="2000" b="0" i="0" u="none" strike="noStrike" baseline="0" dirty="0">
                <a:latin typeface="Palatino Linotype" panose="02040502050505030304" pitchFamily="18" charset="0"/>
              </a:rPr>
              <a:t>rbejdsret</a:t>
            </a:r>
          </a:p>
          <a:p>
            <a:pPr marL="0" indent="0">
              <a:buNone/>
            </a:pPr>
            <a:r>
              <a:rPr lang="da-DK" sz="2000" dirty="0">
                <a:latin typeface="Palatino Linotype" panose="02040502050505030304" pitchFamily="18" charset="0"/>
              </a:rPr>
              <a:t>23. november 2022</a:t>
            </a:r>
            <a:endParaRPr lang="da-DK" sz="2000" b="0" i="0" u="none" strike="noStrike" baseline="0" dirty="0">
              <a:latin typeface="Palatino Linotype" panose="02040502050505030304" pitchFamily="18" charset="0"/>
            </a:endParaRPr>
          </a:p>
          <a:p>
            <a:pPr marL="0" indent="0">
              <a:buNone/>
            </a:pPr>
            <a:endParaRPr lang="da-DK" sz="2000" b="0" i="0" u="none" strike="noStrike" baseline="0" dirty="0">
              <a:latin typeface="Palatino Linotype" panose="02040502050505030304" pitchFamily="18" charset="0"/>
            </a:endParaRPr>
          </a:p>
          <a:p>
            <a:pPr marL="0" indent="0">
              <a:buNone/>
            </a:pPr>
            <a:endParaRPr lang="da-DK" sz="2000" b="0" i="0" u="none" strike="noStrike" baseline="0" dirty="0">
              <a:latin typeface="Palatino Linotype" panose="02040502050505030304" pitchFamily="18" charset="0"/>
            </a:endParaRPr>
          </a:p>
          <a:p>
            <a:pPr marL="0" indent="0">
              <a:buNone/>
            </a:pPr>
            <a:r>
              <a:rPr lang="da-DK" sz="2000" b="0" i="0" u="none" strike="noStrike" baseline="0" dirty="0">
                <a:latin typeface="Palatino Linotype" panose="02040502050505030304" pitchFamily="18" charset="0"/>
              </a:rPr>
              <a:t>NIELS WAAGE </a:t>
            </a:r>
          </a:p>
        </p:txBody>
      </p:sp>
      <p:pic>
        <p:nvPicPr>
          <p:cNvPr id="5" name="Billede 4">
            <a:extLst>
              <a:ext uri="{FF2B5EF4-FFF2-40B4-BE49-F238E27FC236}">
                <a16:creationId xmlns:a16="http://schemas.microsoft.com/office/drawing/2014/main" id="{1E503864-DEB4-4A0D-90AF-F59462D030E9}"/>
              </a:ext>
            </a:extLst>
          </p:cNvPr>
          <p:cNvPicPr>
            <a:picLocks noChangeAspect="1"/>
          </p:cNvPicPr>
          <p:nvPr/>
        </p:nvPicPr>
        <p:blipFill>
          <a:blip r:embed="rId2"/>
          <a:stretch>
            <a:fillRect/>
          </a:stretch>
        </p:blipFill>
        <p:spPr>
          <a:xfrm>
            <a:off x="7200305" y="717012"/>
            <a:ext cx="4098259" cy="5446191"/>
          </a:xfrm>
          <a:prstGeom prst="rect">
            <a:avLst/>
          </a:prstGeom>
        </p:spPr>
      </p:pic>
    </p:spTree>
    <p:extLst>
      <p:ext uri="{BB962C8B-B14F-4D97-AF65-F5344CB8AC3E}">
        <p14:creationId xmlns:p14="http://schemas.microsoft.com/office/powerpoint/2010/main" val="3753664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578224" y="167902"/>
            <a:ext cx="10515600" cy="1325563"/>
          </a:xfrm>
        </p:spPr>
        <p:txBody>
          <a:bodyPr>
            <a:normAutofit fontScale="90000"/>
          </a:bodyPr>
          <a:lstStyle/>
          <a:p>
            <a:br>
              <a:rPr lang="da-DK" b="1" i="1" dirty="0">
                <a:latin typeface="Times New Roman" panose="02020603050405020304" pitchFamily="18" charset="0"/>
                <a:ea typeface="Times New Roman" panose="02020603050405020304" pitchFamily="18" charset="0"/>
              </a:rPr>
            </a:br>
            <a:r>
              <a:rPr lang="da-DK" dirty="0"/>
              <a:t> U 2021.3721 H (ii)</a:t>
            </a:r>
            <a:br>
              <a:rPr lang="da-DK" dirty="0"/>
            </a:br>
            <a:endParaRPr lang="da-DK"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735106" y="1253331"/>
            <a:ext cx="10515600" cy="4351338"/>
          </a:xfrm>
        </p:spPr>
        <p:txBody>
          <a:bodyPr>
            <a:noAutofit/>
          </a:bodyPr>
          <a:lstStyle/>
          <a:p>
            <a:pPr marL="0" indent="0">
              <a:lnSpc>
                <a:spcPct val="107000"/>
              </a:lnSpc>
              <a:spcAft>
                <a:spcPts val="800"/>
              </a:spcAft>
              <a:buNone/>
            </a:pPr>
            <a:endParaRPr lang="da-DK"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da-DK" sz="2000" dirty="0">
                <a:effectLst/>
                <a:latin typeface="Calibri" panose="020F0502020204030204" pitchFamily="34" charset="0"/>
                <a:ea typeface="Times New Roman" panose="02020603050405020304" pitchFamily="18" charset="0"/>
                <a:cs typeface="Times New Roman" panose="02020603050405020304" pitchFamily="18" charset="0"/>
              </a:rPr>
              <a:t>Højesteret: Hvis en opsagt medarbejder vil anfægte opsigelsen og kræve godtgørelse efter Hovedaftalen, </a:t>
            </a:r>
            <a:r>
              <a:rPr lang="da-DK" sz="2000" b="1" dirty="0">
                <a:effectLst/>
                <a:latin typeface="Calibri" panose="020F0502020204030204" pitchFamily="34" charset="0"/>
                <a:ea typeface="Times New Roman" panose="02020603050405020304" pitchFamily="18" charset="0"/>
                <a:cs typeface="Times New Roman" panose="02020603050405020304" pitchFamily="18" charset="0"/>
              </a:rPr>
              <a:t>indebærer § 4, stk. 3, litra b, en reklamationspligt,</a:t>
            </a:r>
            <a:r>
              <a:rPr lang="da-DK" sz="2000" dirty="0">
                <a:effectLst/>
                <a:latin typeface="Calibri" panose="020F0502020204030204" pitchFamily="34" charset="0"/>
                <a:ea typeface="Times New Roman" panose="02020603050405020304" pitchFamily="18" charset="0"/>
                <a:cs typeface="Times New Roman" panose="02020603050405020304" pitchFamily="18" charset="0"/>
              </a:rPr>
              <a:t> som skal opfyldes af den opsagte medarbejder eller på dennes vegne som betingelse for, at der kan kræves godtgørelse med hjemmel i Hovedaftalen. Dette gælder, uanset om kravet forfølges fagretligt ved Afskedigelsesnævnet eller ved de almindelige domstole. Dette indebærer også, at betingelserne for at opnå godtgørelse efter Hovedaftalen på dette punkt er de samme for organiserede som for uorganiserede arbejdstagere.</a:t>
            </a:r>
          </a:p>
          <a:p>
            <a:pPr marL="0" indent="0">
              <a:lnSpc>
                <a:spcPct val="107000"/>
              </a:lnSpc>
              <a:spcAft>
                <a:spcPts val="800"/>
              </a:spcAft>
              <a:buNone/>
            </a:pPr>
            <a:r>
              <a:rPr lang="da-DK" sz="2000" dirty="0">
                <a:effectLst/>
                <a:latin typeface="Calibri" panose="020F0502020204030204" pitchFamily="34" charset="0"/>
                <a:ea typeface="Times New Roman" panose="02020603050405020304" pitchFamily="18" charset="0"/>
                <a:cs typeface="Times New Roman" panose="02020603050405020304" pitchFamily="18" charset="0"/>
              </a:rPr>
              <a:t>Da A ikke havde overholdt fremgangsmåden i § 4, stk. 3, litra b, fandt Højesteret, at A heller ikke ved de almindelige domstole kunne kræve godtgørelse efter Hovedaftalen. </a:t>
            </a:r>
          </a:p>
        </p:txBody>
      </p:sp>
    </p:spTree>
    <p:extLst>
      <p:ext uri="{BB962C8B-B14F-4D97-AF65-F5344CB8AC3E}">
        <p14:creationId xmlns:p14="http://schemas.microsoft.com/office/powerpoint/2010/main" val="200301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4">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26">
            <a:extLst>
              <a:ext uri="{FF2B5EF4-FFF2-40B4-BE49-F238E27FC236}">
                <a16:creationId xmlns:a16="http://schemas.microsoft.com/office/drawing/2014/main" id="{DB74BAD7-F0FC-4719-A31F-1ABDB621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1137034" y="609599"/>
            <a:ext cx="6836927" cy="1322888"/>
          </a:xfrm>
        </p:spPr>
        <p:txBody>
          <a:bodyPr>
            <a:normAutofit/>
          </a:bodyPr>
          <a:lstStyle/>
          <a:p>
            <a:r>
              <a:rPr lang="da-DK" sz="4100" dirty="0"/>
              <a:t>U 2016.534 H</a:t>
            </a:r>
            <a:br>
              <a:rPr lang="da-DK" sz="4100" dirty="0"/>
            </a:br>
            <a:endParaRPr lang="da-DK" sz="4100"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1197108" y="1409646"/>
            <a:ext cx="10791692" cy="4588847"/>
          </a:xfrm>
        </p:spPr>
        <p:txBody>
          <a:bodyPr>
            <a:normAutofit fontScale="85000" lnSpcReduction="20000"/>
          </a:bodyPr>
          <a:lstStyle/>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Virksomheden Tingstrøm stod for kantinedrift i KPMG. </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ISS overtog kantinedriften i KPMG fra Tingstrøm. </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Derfor afskedigede Tingstrøm kantinemedarbejderen A, der havde arbejdet i kantinen i KPMG og var medlem af 3F, i november 2011.</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3F anlagde nu som mandatar for A sag mod ISS og Tingstrøm med påstand om, at de skulle betale ca. 188.000 kr. til A som godtgørelse for usaglig afskedigelse efter Hovedaftalen § 4, stk. 3. </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Begrundels</a:t>
            </a:r>
            <a:r>
              <a:rPr lang="da-DK" sz="2300" dirty="0">
                <a:latin typeface="Calibri" panose="020F0502020204030204" pitchFamily="34" charset="0"/>
                <a:ea typeface="Times New Roman" panose="02020603050405020304" pitchFamily="18" charset="0"/>
                <a:cs typeface="Times New Roman" panose="02020603050405020304" pitchFamily="18" charset="0"/>
              </a:rPr>
              <a:t>e for </a:t>
            </a: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usaglig afskedigelse: ISS’ overtagelse af kantinedriften i KPMG var en </a:t>
            </a:r>
            <a:r>
              <a:rPr lang="da-DK" sz="2300" b="1" dirty="0">
                <a:effectLst/>
                <a:latin typeface="Calibri" panose="020F0502020204030204" pitchFamily="34" charset="0"/>
                <a:ea typeface="Times New Roman" panose="02020603050405020304" pitchFamily="18" charset="0"/>
                <a:cs typeface="Times New Roman" panose="02020603050405020304" pitchFamily="18" charset="0"/>
              </a:rPr>
              <a:t>virksomhedsoverdragelse. </a:t>
            </a: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Afskedigelse af en medarbejder på grund af virksomhedsoverdragelse er som udgangspunkt ikke er rimeligt begrundet, jf. virksomhedsoverdragelseslovens § 3. </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Sø- og Handelsretten og Højesteret fandt at ISS’ overtagelse af kantinedriften </a:t>
            </a:r>
            <a:r>
              <a:rPr lang="da-DK" sz="2300" b="1" dirty="0">
                <a:effectLst/>
                <a:latin typeface="Calibri" panose="020F0502020204030204" pitchFamily="34" charset="0"/>
                <a:ea typeface="Times New Roman" panose="02020603050405020304" pitchFamily="18" charset="0"/>
                <a:cs typeface="Times New Roman" panose="02020603050405020304" pitchFamily="18" charset="0"/>
              </a:rPr>
              <a:t>ikke</a:t>
            </a: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 var omfattet af virksomhedsoverdragelsesloven. </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Derfor var afskedigelsen ikke usaglig efter Hovedaftalen, og ISS og Tingstrøm blev frifundet for betaling af de 188.000 kr. </a:t>
            </a:r>
          </a:p>
          <a:p>
            <a:endParaRPr lang="da-DK" sz="1300" dirty="0"/>
          </a:p>
        </p:txBody>
      </p:sp>
      <p:pic>
        <p:nvPicPr>
          <p:cNvPr id="5" name="Billede 4">
            <a:extLst>
              <a:ext uri="{FF2B5EF4-FFF2-40B4-BE49-F238E27FC236}">
                <a16:creationId xmlns:a16="http://schemas.microsoft.com/office/drawing/2014/main" id="{C6DFD403-F94E-43CF-A90F-B8E1325B2507}"/>
              </a:ext>
            </a:extLst>
          </p:cNvPr>
          <p:cNvPicPr>
            <a:picLocks noChangeAspect="1"/>
          </p:cNvPicPr>
          <p:nvPr/>
        </p:nvPicPr>
        <p:blipFill>
          <a:blip r:embed="rId2"/>
          <a:stretch>
            <a:fillRect/>
          </a:stretch>
        </p:blipFill>
        <p:spPr>
          <a:xfrm>
            <a:off x="4047239" y="5732359"/>
            <a:ext cx="824095" cy="734068"/>
          </a:xfrm>
          <a:prstGeom prst="rect">
            <a:avLst/>
          </a:prstGeom>
        </p:spPr>
      </p:pic>
      <p:pic>
        <p:nvPicPr>
          <p:cNvPr id="4" name="Billede 3">
            <a:extLst>
              <a:ext uri="{FF2B5EF4-FFF2-40B4-BE49-F238E27FC236}">
                <a16:creationId xmlns:a16="http://schemas.microsoft.com/office/drawing/2014/main" id="{AA1803AF-4372-4840-A2D6-2CD17874B96D}"/>
              </a:ext>
            </a:extLst>
          </p:cNvPr>
          <p:cNvPicPr>
            <a:picLocks noChangeAspect="1"/>
          </p:cNvPicPr>
          <p:nvPr/>
        </p:nvPicPr>
        <p:blipFill>
          <a:blip r:embed="rId3"/>
          <a:stretch>
            <a:fillRect/>
          </a:stretch>
        </p:blipFill>
        <p:spPr>
          <a:xfrm>
            <a:off x="1197108" y="5849486"/>
            <a:ext cx="1285240" cy="499815"/>
          </a:xfrm>
          <a:prstGeom prst="rect">
            <a:avLst/>
          </a:prstGeom>
        </p:spPr>
      </p:pic>
    </p:spTree>
    <p:extLst>
      <p:ext uri="{BB962C8B-B14F-4D97-AF65-F5344CB8AC3E}">
        <p14:creationId xmlns:p14="http://schemas.microsoft.com/office/powerpoint/2010/main" val="337385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7B1BF-7D4E-4101-808E-D030FDED9F8C}"/>
              </a:ext>
            </a:extLst>
          </p:cNvPr>
          <p:cNvSpPr>
            <a:spLocks noGrp="1"/>
          </p:cNvSpPr>
          <p:nvPr>
            <p:ph type="title"/>
          </p:nvPr>
        </p:nvSpPr>
        <p:spPr>
          <a:xfrm>
            <a:off x="1137034" y="609600"/>
            <a:ext cx="4784796" cy="1330840"/>
          </a:xfrm>
        </p:spPr>
        <p:txBody>
          <a:bodyPr>
            <a:normAutofit/>
          </a:bodyPr>
          <a:lstStyle/>
          <a:p>
            <a:br>
              <a:rPr lang="da-DK" sz="2100" b="1" i="0" u="none" strike="noStrike" baseline="0" dirty="0">
                <a:latin typeface="Palatino Linotype" panose="02040502050505030304" pitchFamily="18" charset="0"/>
              </a:rPr>
            </a:br>
            <a:endParaRPr lang="da-DK" sz="2100" dirty="0"/>
          </a:p>
        </p:txBody>
      </p:sp>
      <p:sp>
        <p:nvSpPr>
          <p:cNvPr id="3" name="Content Placeholder 2">
            <a:extLst>
              <a:ext uri="{FF2B5EF4-FFF2-40B4-BE49-F238E27FC236}">
                <a16:creationId xmlns:a16="http://schemas.microsoft.com/office/drawing/2014/main" id="{8C40B92B-0A0F-4FEF-8715-692468DD8FDC}"/>
              </a:ext>
            </a:extLst>
          </p:cNvPr>
          <p:cNvSpPr>
            <a:spLocks noGrp="1"/>
          </p:cNvSpPr>
          <p:nvPr>
            <p:ph idx="1"/>
          </p:nvPr>
        </p:nvSpPr>
        <p:spPr>
          <a:xfrm>
            <a:off x="832233" y="1474707"/>
            <a:ext cx="4438036" cy="3908585"/>
          </a:xfrm>
        </p:spPr>
        <p:txBody>
          <a:bodyPr>
            <a:normAutofit/>
          </a:bodyPr>
          <a:lstStyle/>
          <a:p>
            <a:pPr marL="0" indent="0">
              <a:buNone/>
            </a:pPr>
            <a:endParaRPr lang="da-DK" sz="2000" b="0" i="0" u="none" strike="noStrike" baseline="0" dirty="0">
              <a:latin typeface="Palatino Linotype" panose="02040502050505030304" pitchFamily="18" charset="0"/>
            </a:endParaRPr>
          </a:p>
        </p:txBody>
      </p:sp>
      <p:pic>
        <p:nvPicPr>
          <p:cNvPr id="5" name="Billede 4">
            <a:extLst>
              <a:ext uri="{FF2B5EF4-FFF2-40B4-BE49-F238E27FC236}">
                <a16:creationId xmlns:a16="http://schemas.microsoft.com/office/drawing/2014/main" id="{1E503864-DEB4-4A0D-90AF-F59462D030E9}"/>
              </a:ext>
            </a:extLst>
          </p:cNvPr>
          <p:cNvPicPr>
            <a:picLocks noChangeAspect="1"/>
          </p:cNvPicPr>
          <p:nvPr/>
        </p:nvPicPr>
        <p:blipFill>
          <a:blip r:embed="rId2"/>
          <a:stretch>
            <a:fillRect/>
          </a:stretch>
        </p:blipFill>
        <p:spPr>
          <a:xfrm>
            <a:off x="3221139" y="938771"/>
            <a:ext cx="4098259" cy="5446191"/>
          </a:xfrm>
          <a:prstGeom prst="rect">
            <a:avLst/>
          </a:prstGeom>
        </p:spPr>
      </p:pic>
    </p:spTree>
    <p:extLst>
      <p:ext uri="{BB962C8B-B14F-4D97-AF65-F5344CB8AC3E}">
        <p14:creationId xmlns:p14="http://schemas.microsoft.com/office/powerpoint/2010/main" val="3678866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F28F2186-1614-284D-658B-3ECFF0BC2792}"/>
              </a:ext>
            </a:extLst>
          </p:cNvPr>
          <p:cNvSpPr>
            <a:spLocks noGrp="1"/>
          </p:cNvSpPr>
          <p:nvPr>
            <p:ph type="title"/>
          </p:nvPr>
        </p:nvSpPr>
        <p:spPr>
          <a:xfrm>
            <a:off x="1137036" y="548640"/>
            <a:ext cx="9543405" cy="1188720"/>
          </a:xfrm>
        </p:spPr>
        <p:txBody>
          <a:bodyPr>
            <a:normAutofit/>
          </a:bodyPr>
          <a:lstStyle/>
          <a:p>
            <a:r>
              <a:rPr lang="da-DK" sz="3700" dirty="0">
                <a:solidFill>
                  <a:schemeClr val="tx1">
                    <a:lumMod val="85000"/>
                    <a:lumOff val="15000"/>
                  </a:schemeClr>
                </a:solidFill>
              </a:rPr>
              <a:t>Arbejdsretslovens § 9, stk. 1, nr. 2 og § 21, nr. 1</a:t>
            </a:r>
          </a:p>
        </p:txBody>
      </p:sp>
      <p:sp>
        <p:nvSpPr>
          <p:cNvPr id="3" name="Pladsholder til indhold 2">
            <a:extLst>
              <a:ext uri="{FF2B5EF4-FFF2-40B4-BE49-F238E27FC236}">
                <a16:creationId xmlns:a16="http://schemas.microsoft.com/office/drawing/2014/main" id="{E452EBA5-01A6-DDEB-4F31-88159AB3FF12}"/>
              </a:ext>
            </a:extLst>
          </p:cNvPr>
          <p:cNvSpPr>
            <a:spLocks noGrp="1"/>
          </p:cNvSpPr>
          <p:nvPr>
            <p:ph idx="1"/>
          </p:nvPr>
        </p:nvSpPr>
        <p:spPr>
          <a:xfrm>
            <a:off x="1957987" y="2431765"/>
            <a:ext cx="8276026" cy="3320031"/>
          </a:xfrm>
        </p:spPr>
        <p:txBody>
          <a:bodyPr anchor="ctr">
            <a:normAutofit/>
          </a:bodyPr>
          <a:lstStyle/>
          <a:p>
            <a:pPr marL="914400" lvl="2" indent="0">
              <a:spcAft>
                <a:spcPts val="800"/>
              </a:spcAft>
              <a:buNone/>
            </a:pPr>
            <a:r>
              <a:rPr lang="da-DK"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9.</a:t>
            </a:r>
            <a:r>
              <a:rPr lang="da-DK"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For Arbejdsretten indbringes sager om</a:t>
            </a:r>
          </a:p>
          <a:p>
            <a:pPr marL="914400" lvl="2" indent="0">
              <a:spcAft>
                <a:spcPts val="800"/>
              </a:spcAft>
              <a:buNone/>
            </a:pPr>
            <a:r>
              <a:rPr lang="da-DK"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1) …	</a:t>
            </a:r>
          </a:p>
          <a:p>
            <a:pPr marL="914400" lvl="2" indent="0">
              <a:spcAft>
                <a:spcPts val="800"/>
              </a:spcAft>
              <a:buNone/>
            </a:pPr>
            <a:r>
              <a:rPr lang="da-DK"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2) </a:t>
            </a:r>
            <a:r>
              <a:rPr lang="da-DK"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overtrædelse af kollektive overenskomster</a:t>
            </a:r>
            <a:r>
              <a:rPr lang="da-DK"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om løn- og arbejdsforhold,</a:t>
            </a:r>
          </a:p>
          <a:p>
            <a:pPr marL="914400" lvl="2" indent="0">
              <a:spcAft>
                <a:spcPts val="800"/>
              </a:spcAft>
              <a:buNone/>
            </a:pPr>
            <a:r>
              <a:rPr lang="da-DK"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21.</a:t>
            </a:r>
            <a:r>
              <a:rPr lang="da-DK"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For faglige voldgiftsretter indbringes</a:t>
            </a:r>
          </a:p>
          <a:p>
            <a:pPr marL="914400" lvl="2" indent="0">
              <a:spcAft>
                <a:spcPts val="800"/>
              </a:spcAft>
              <a:buNone/>
            </a:pPr>
            <a:r>
              <a:rPr lang="da-DK"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sager om </a:t>
            </a:r>
            <a:r>
              <a:rPr lang="da-DK"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fortolkning og forståelse af kollektive overenskomster…</a:t>
            </a:r>
            <a:endParaRPr lang="da-DK"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sz="2000" dirty="0">
              <a:solidFill>
                <a:schemeClr val="tx1">
                  <a:lumMod val="85000"/>
                  <a:lumOff val="15000"/>
                </a:schemeClr>
              </a:solidFill>
            </a:endParaRPr>
          </a:p>
        </p:txBody>
      </p:sp>
      <p:sp>
        <p:nvSpPr>
          <p:cNvPr id="5"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393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A5CF486-D9E5-4A66-898A-F3D62B81B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 y="-5"/>
            <a:ext cx="12193149" cy="2200064"/>
          </a:xfrm>
          <a:custGeom>
            <a:avLst/>
            <a:gdLst>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50277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522499 w 12192001"/>
              <a:gd name="connsiteY26" fmla="*/ 1207528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37318 w 12192001"/>
              <a:gd name="connsiteY70" fmla="*/ 1920435 h 2344739"/>
              <a:gd name="connsiteX71" fmla="*/ 9113812 w 12192001"/>
              <a:gd name="connsiteY71" fmla="*/ 1919069 h 2344739"/>
              <a:gd name="connsiteX72" fmla="*/ 9053453 w 12192001"/>
              <a:gd name="connsiteY72" fmla="*/ 1910755 h 2344739"/>
              <a:gd name="connsiteX73" fmla="*/ 9005486 w 12192001"/>
              <a:gd name="connsiteY73" fmla="*/ 1914040 h 2344739"/>
              <a:gd name="connsiteX74" fmla="*/ 9005201 w 12192001"/>
              <a:gd name="connsiteY74" fmla="*/ 1913800 h 2344739"/>
              <a:gd name="connsiteX75" fmla="*/ 8996232 w 12192001"/>
              <a:gd name="connsiteY75" fmla="*/ 1915011 h 2344739"/>
              <a:gd name="connsiteX76" fmla="*/ 8990394 w 12192001"/>
              <a:gd name="connsiteY76" fmla="*/ 1917072 h 2344739"/>
              <a:gd name="connsiteX77" fmla="*/ 8974337 w 12192001"/>
              <a:gd name="connsiteY77" fmla="*/ 1920298 h 2344739"/>
              <a:gd name="connsiteX78" fmla="*/ 8968011 w 12192001"/>
              <a:gd name="connsiteY78" fmla="*/ 1919598 h 2344739"/>
              <a:gd name="connsiteX79" fmla="*/ 8963048 w 12192001"/>
              <a:gd name="connsiteY79" fmla="*/ 1917373 h 2344739"/>
              <a:gd name="connsiteX80" fmla="*/ 8928988 w 12192001"/>
              <a:gd name="connsiteY80" fmla="*/ 1914185 h 2344739"/>
              <a:gd name="connsiteX81" fmla="*/ 8752444 w 12192001"/>
              <a:gd name="connsiteY81" fmla="*/ 1933417 h 2344739"/>
              <a:gd name="connsiteX82" fmla="*/ 8707847 w 12192001"/>
              <a:gd name="connsiteY82" fmla="*/ 1935518 h 2344739"/>
              <a:gd name="connsiteX83" fmla="*/ 8596071 w 12192001"/>
              <a:gd name="connsiteY83" fmla="*/ 1944090 h 2344739"/>
              <a:gd name="connsiteX84" fmla="*/ 8525230 w 12192001"/>
              <a:gd name="connsiteY84" fmla="*/ 1929248 h 2344739"/>
              <a:gd name="connsiteX85" fmla="*/ 8510983 w 12192001"/>
              <a:gd name="connsiteY85" fmla="*/ 1935163 h 2344739"/>
              <a:gd name="connsiteX86" fmla="*/ 8506167 w 12192001"/>
              <a:gd name="connsiteY86" fmla="*/ 1938164 h 2344739"/>
              <a:gd name="connsiteX87" fmla="*/ 8497968 w 12192001"/>
              <a:gd name="connsiteY87" fmla="*/ 1940902 h 2344739"/>
              <a:gd name="connsiteX88" fmla="*/ 8497594 w 12192001"/>
              <a:gd name="connsiteY88" fmla="*/ 1940723 h 2344739"/>
              <a:gd name="connsiteX89" fmla="*/ 8490249 w 12192001"/>
              <a:gd name="connsiteY89" fmla="*/ 1943773 h 2344739"/>
              <a:gd name="connsiteX90" fmla="*/ 8367182 w 12192001"/>
              <a:gd name="connsiteY90" fmla="*/ 1957815 h 2344739"/>
              <a:gd name="connsiteX91" fmla="*/ 8353799 w 12192001"/>
              <a:gd name="connsiteY91" fmla="*/ 1958009 h 2344739"/>
              <a:gd name="connsiteX92" fmla="*/ 8352373 w 12192001"/>
              <a:gd name="connsiteY92" fmla="*/ 1957169 h 2344739"/>
              <a:gd name="connsiteX93" fmla="*/ 8320104 w 12192001"/>
              <a:gd name="connsiteY93" fmla="*/ 1974587 h 2344739"/>
              <a:gd name="connsiteX94" fmla="*/ 8314433 w 12192001"/>
              <a:gd name="connsiteY94" fmla="*/ 1974913 h 2344739"/>
              <a:gd name="connsiteX95" fmla="*/ 8295174 w 12192001"/>
              <a:gd name="connsiteY95" fmla="*/ 1988808 h 2344739"/>
              <a:gd name="connsiteX96" fmla="*/ 8284276 w 12192001"/>
              <a:gd name="connsiteY96" fmla="*/ 1994631 h 2344739"/>
              <a:gd name="connsiteX97" fmla="*/ 8283150 w 12192001"/>
              <a:gd name="connsiteY97" fmla="*/ 1999074 h 2344739"/>
              <a:gd name="connsiteX98" fmla="*/ 8266076 w 12192001"/>
              <a:gd name="connsiteY98" fmla="*/ 2006249 h 2344739"/>
              <a:gd name="connsiteX99" fmla="*/ 8263377 w 12192001"/>
              <a:gd name="connsiteY99" fmla="*/ 2006019 h 2344739"/>
              <a:gd name="connsiteX100" fmla="*/ 8252033 w 12192001"/>
              <a:gd name="connsiteY100" fmla="*/ 2015862 h 2344739"/>
              <a:gd name="connsiteX101" fmla="*/ 8245834 w 12192001"/>
              <a:gd name="connsiteY101" fmla="*/ 2028854 h 2344739"/>
              <a:gd name="connsiteX102" fmla="*/ 8090272 w 12192001"/>
              <a:gd name="connsiteY102" fmla="*/ 2075015 h 2344739"/>
              <a:gd name="connsiteX103" fmla="*/ 7905407 w 12192001"/>
              <a:gd name="connsiteY103" fmla="*/ 2116988 h 2344739"/>
              <a:gd name="connsiteX104" fmla="*/ 7718745 w 12192001"/>
              <a:gd name="connsiteY104" fmla="*/ 2142703 h 2344739"/>
              <a:gd name="connsiteX105" fmla="*/ 7614347 w 12192001"/>
              <a:gd name="connsiteY105" fmla="*/ 2139232 h 2344739"/>
              <a:gd name="connsiteX106" fmla="*/ 7527543 w 12192001"/>
              <a:gd name="connsiteY106" fmla="*/ 2145060 h 2344739"/>
              <a:gd name="connsiteX107" fmla="*/ 7519571 w 12192001"/>
              <a:gd name="connsiteY107" fmla="*/ 2147613 h 2344739"/>
              <a:gd name="connsiteX108" fmla="*/ 7507411 w 12192001"/>
              <a:gd name="connsiteY108" fmla="*/ 2148948 h 2344739"/>
              <a:gd name="connsiteX109" fmla="*/ 7507040 w 12192001"/>
              <a:gd name="connsiteY109" fmla="*/ 2148621 h 2344739"/>
              <a:gd name="connsiteX110" fmla="*/ 7495795 w 12192001"/>
              <a:gd name="connsiteY110" fmla="*/ 2150573 h 2344739"/>
              <a:gd name="connsiteX111" fmla="*/ 7405391 w 12192001"/>
              <a:gd name="connsiteY111" fmla="*/ 2142468 h 2344739"/>
              <a:gd name="connsiteX112" fmla="*/ 7312180 w 12192001"/>
              <a:gd name="connsiteY112" fmla="*/ 2132873 h 2344739"/>
              <a:gd name="connsiteX113" fmla="*/ 7310853 w 12192001"/>
              <a:gd name="connsiteY113" fmla="*/ 2131431 h 2344739"/>
              <a:gd name="connsiteX114" fmla="*/ 7218559 w 12192001"/>
              <a:gd name="connsiteY114" fmla="*/ 2156680 h 2344739"/>
              <a:gd name="connsiteX115" fmla="*/ 7201101 w 12192001"/>
              <a:gd name="connsiteY115" fmla="*/ 2161230 h 2344739"/>
              <a:gd name="connsiteX116" fmla="*/ 7197004 w 12192001"/>
              <a:gd name="connsiteY116" fmla="*/ 2166588 h 2344739"/>
              <a:gd name="connsiteX117" fmla="*/ 7170808 w 12192001"/>
              <a:gd name="connsiteY117" fmla="*/ 2171236 h 2344739"/>
              <a:gd name="connsiteX118" fmla="*/ 7096988 w 12192001"/>
              <a:gd name="connsiteY118" fmla="*/ 2183464 h 2344739"/>
              <a:gd name="connsiteX119" fmla="*/ 7018496 w 12192001"/>
              <a:gd name="connsiteY119" fmla="*/ 2183090 h 2344739"/>
              <a:gd name="connsiteX120" fmla="*/ 6904146 w 12192001"/>
              <a:gd name="connsiteY120" fmla="*/ 2212596 h 2344739"/>
              <a:gd name="connsiteX121" fmla="*/ 6708222 w 12192001"/>
              <a:gd name="connsiteY121" fmla="*/ 2240551 h 2344739"/>
              <a:gd name="connsiteX122" fmla="*/ 6549454 w 12192001"/>
              <a:gd name="connsiteY122" fmla="*/ 2269327 h 2344739"/>
              <a:gd name="connsiteX123" fmla="*/ 6317560 w 12192001"/>
              <a:gd name="connsiteY123" fmla="*/ 2316127 h 2344739"/>
              <a:gd name="connsiteX124" fmla="*/ 6168674 w 12192001"/>
              <a:gd name="connsiteY124" fmla="*/ 2318214 h 2344739"/>
              <a:gd name="connsiteX125" fmla="*/ 6073848 w 12192001"/>
              <a:gd name="connsiteY125" fmla="*/ 2338676 h 2344739"/>
              <a:gd name="connsiteX126" fmla="*/ 6068529 w 12192001"/>
              <a:gd name="connsiteY126" fmla="*/ 2337139 h 2344739"/>
              <a:gd name="connsiteX127" fmla="*/ 6048638 w 12192001"/>
              <a:gd name="connsiteY127" fmla="*/ 2337822 h 2344739"/>
              <a:gd name="connsiteX128" fmla="*/ 6041285 w 12192001"/>
              <a:gd name="connsiteY128" fmla="*/ 2329473 h 2344739"/>
              <a:gd name="connsiteX129" fmla="*/ 6010090 w 12192001"/>
              <a:gd name="connsiteY129" fmla="*/ 2324380 h 2344739"/>
              <a:gd name="connsiteX130" fmla="*/ 5957375 w 12192001"/>
              <a:gd name="connsiteY130" fmla="*/ 2328024 h 2344739"/>
              <a:gd name="connsiteX131" fmla="*/ 5758919 w 12192001"/>
              <a:gd name="connsiteY131" fmla="*/ 2343716 h 2344739"/>
              <a:gd name="connsiteX132" fmla="*/ 5626960 w 12192001"/>
              <a:gd name="connsiteY132" fmla="*/ 2344739 h 2344739"/>
              <a:gd name="connsiteX133" fmla="*/ 5470906 w 12192001"/>
              <a:gd name="connsiteY133" fmla="*/ 2330719 h 2344739"/>
              <a:gd name="connsiteX134" fmla="*/ 5432761 w 12192001"/>
              <a:gd name="connsiteY134" fmla="*/ 2319466 h 2344739"/>
              <a:gd name="connsiteX135" fmla="*/ 5381669 w 12192001"/>
              <a:gd name="connsiteY135" fmla="*/ 2301764 h 2344739"/>
              <a:gd name="connsiteX136" fmla="*/ 5261764 w 12192001"/>
              <a:gd name="connsiteY136" fmla="*/ 2281347 h 2344739"/>
              <a:gd name="connsiteX137" fmla="*/ 5222961 w 12192001"/>
              <a:gd name="connsiteY137" fmla="*/ 2270223 h 2344739"/>
              <a:gd name="connsiteX138" fmla="*/ 5174660 w 12192001"/>
              <a:gd name="connsiteY138" fmla="*/ 2267233 h 2344739"/>
              <a:gd name="connsiteX139" fmla="*/ 5156554 w 12192001"/>
              <a:gd name="connsiteY139" fmla="*/ 2260010 h 2344739"/>
              <a:gd name="connsiteX140" fmla="*/ 5142599 w 12192001"/>
              <a:gd name="connsiteY140" fmla="*/ 2256610 h 2344739"/>
              <a:gd name="connsiteX141" fmla="*/ 5139596 w 12192001"/>
              <a:gd name="connsiteY141" fmla="*/ 2254509 h 2344739"/>
              <a:gd name="connsiteX142" fmla="*/ 5121659 w 12192001"/>
              <a:gd name="connsiteY142" fmla="*/ 2243656 h 2344739"/>
              <a:gd name="connsiteX143" fmla="*/ 5065790 w 12192001"/>
              <a:gd name="connsiteY143" fmla="*/ 2250227 h 2344739"/>
              <a:gd name="connsiteX144" fmla="*/ 5011514 w 12192001"/>
              <a:gd name="connsiteY144" fmla="*/ 2233846 h 2344739"/>
              <a:gd name="connsiteX145" fmla="*/ 4840441 w 12192001"/>
              <a:gd name="connsiteY145" fmla="*/ 2209829 h 2344739"/>
              <a:gd name="connsiteX146" fmla="*/ 4762447 w 12192001"/>
              <a:gd name="connsiteY146" fmla="*/ 2182061 h 2344739"/>
              <a:gd name="connsiteX147" fmla="*/ 4723186 w 12192001"/>
              <a:gd name="connsiteY147" fmla="*/ 2173047 h 2344739"/>
              <a:gd name="connsiteX148" fmla="*/ 4721176 w 12192001"/>
              <a:gd name="connsiteY148" fmla="*/ 2172298 h 2344739"/>
              <a:gd name="connsiteX149" fmla="*/ 4722111 w 12192001"/>
              <a:gd name="connsiteY149" fmla="*/ 2172087 h 2344739"/>
              <a:gd name="connsiteX150" fmla="*/ 4717202 w 12192001"/>
              <a:gd name="connsiteY150" fmla="*/ 2170817 h 2344739"/>
              <a:gd name="connsiteX151" fmla="*/ 4721176 w 12192001"/>
              <a:gd name="connsiteY151" fmla="*/ 2172298 h 2344739"/>
              <a:gd name="connsiteX152" fmla="*/ 4715526 w 12192001"/>
              <a:gd name="connsiteY152" fmla="*/ 2173573 h 2344739"/>
              <a:gd name="connsiteX153" fmla="*/ 4515814 w 12192001"/>
              <a:gd name="connsiteY153" fmla="*/ 2163671 h 2344739"/>
              <a:gd name="connsiteX154" fmla="*/ 4428543 w 12192001"/>
              <a:gd name="connsiteY154" fmla="*/ 2153020 h 2344739"/>
              <a:gd name="connsiteX155" fmla="*/ 4362875 w 12192001"/>
              <a:gd name="connsiteY155" fmla="*/ 2151674 h 2344739"/>
              <a:gd name="connsiteX156" fmla="*/ 4316966 w 12192001"/>
              <a:gd name="connsiteY156" fmla="*/ 2158289 h 2344739"/>
              <a:gd name="connsiteX157" fmla="*/ 4315110 w 12192001"/>
              <a:gd name="connsiteY157" fmla="*/ 2156948 h 2344739"/>
              <a:gd name="connsiteX158" fmla="*/ 4295144 w 12192001"/>
              <a:gd name="connsiteY158" fmla="*/ 2155069 h 2344739"/>
              <a:gd name="connsiteX159" fmla="*/ 4290064 w 12192001"/>
              <a:gd name="connsiteY159" fmla="*/ 2157986 h 2344739"/>
              <a:gd name="connsiteX160" fmla="*/ 4276142 w 12192001"/>
              <a:gd name="connsiteY160" fmla="*/ 2157740 h 2344739"/>
              <a:gd name="connsiteX161" fmla="*/ 4248117 w 12192001"/>
              <a:gd name="connsiteY161" fmla="*/ 2160064 h 2344739"/>
              <a:gd name="connsiteX162" fmla="*/ 4202051 w 12192001"/>
              <a:gd name="connsiteY162" fmla="*/ 2157269 h 2344739"/>
              <a:gd name="connsiteX163" fmla="*/ 4201745 w 12192001"/>
              <a:gd name="connsiteY163" fmla="*/ 2156010 h 2344739"/>
              <a:gd name="connsiteX164" fmla="*/ 4191248 w 12192001"/>
              <a:gd name="connsiteY164" fmla="*/ 2150376 h 2344739"/>
              <a:gd name="connsiteX165" fmla="*/ 4142745 w 12192001"/>
              <a:gd name="connsiteY165" fmla="*/ 2134511 h 2344739"/>
              <a:gd name="connsiteX166" fmla="*/ 4083097 w 12192001"/>
              <a:gd name="connsiteY166" fmla="*/ 2107978 h 2344739"/>
              <a:gd name="connsiteX167" fmla="*/ 4074546 w 12192001"/>
              <a:gd name="connsiteY167" fmla="*/ 2107143 h 2344739"/>
              <a:gd name="connsiteX168" fmla="*/ 4074427 w 12192001"/>
              <a:gd name="connsiteY168" fmla="*/ 2106844 h 2344739"/>
              <a:gd name="connsiteX169" fmla="*/ 4065510 w 12192001"/>
              <a:gd name="connsiteY169" fmla="*/ 2105400 h 2344739"/>
              <a:gd name="connsiteX170" fmla="*/ 4058954 w 12192001"/>
              <a:gd name="connsiteY170" fmla="*/ 2105618 h 2344739"/>
              <a:gd name="connsiteX171" fmla="*/ 4042364 w 12192001"/>
              <a:gd name="connsiteY171" fmla="*/ 2103997 h 2344739"/>
              <a:gd name="connsiteX172" fmla="*/ 4036997 w 12192001"/>
              <a:gd name="connsiteY172" fmla="*/ 2101563 h 2344739"/>
              <a:gd name="connsiteX173" fmla="*/ 4035363 w 12192001"/>
              <a:gd name="connsiteY173" fmla="*/ 2097896 h 2344739"/>
              <a:gd name="connsiteX174" fmla="*/ 4033778 w 12192001"/>
              <a:gd name="connsiteY174" fmla="*/ 2098131 h 2344739"/>
              <a:gd name="connsiteX175" fmla="*/ 4004538 w 12192001"/>
              <a:gd name="connsiteY175" fmla="*/ 2085563 h 2344739"/>
              <a:gd name="connsiteX176" fmla="*/ 3936846 w 12192001"/>
              <a:gd name="connsiteY176" fmla="*/ 2068106 h 2344739"/>
              <a:gd name="connsiteX177" fmla="*/ 3897275 w 12192001"/>
              <a:gd name="connsiteY177" fmla="*/ 2062451 h 2344739"/>
              <a:gd name="connsiteX178" fmla="*/ 3789760 w 12192001"/>
              <a:gd name="connsiteY178" fmla="*/ 2042213 h 2344739"/>
              <a:gd name="connsiteX179" fmla="*/ 3682513 w 12192001"/>
              <a:gd name="connsiteY179" fmla="*/ 2018290 h 2344739"/>
              <a:gd name="connsiteX180" fmla="*/ 3610035 w 12192001"/>
              <a:gd name="connsiteY180" fmla="*/ 1986019 h 2344739"/>
              <a:gd name="connsiteX181" fmla="*/ 3603855 w 12192001"/>
              <a:gd name="connsiteY181" fmla="*/ 1987381 h 2344739"/>
              <a:gd name="connsiteX182" fmla="*/ 3594736 w 12192001"/>
              <a:gd name="connsiteY182" fmla="*/ 1987545 h 2344739"/>
              <a:gd name="connsiteX183" fmla="*/ 3594501 w 12192001"/>
              <a:gd name="connsiteY183" fmla="*/ 1987276 h 2344739"/>
              <a:gd name="connsiteX184" fmla="*/ 3585978 w 12192001"/>
              <a:gd name="connsiteY184" fmla="*/ 1987966 h 2344739"/>
              <a:gd name="connsiteX185" fmla="*/ 3536135 w 12192001"/>
              <a:gd name="connsiteY185" fmla="*/ 1978267 h 2344739"/>
              <a:gd name="connsiteX186" fmla="*/ 3473223 w 12192001"/>
              <a:gd name="connsiteY186" fmla="*/ 1974606 h 2344739"/>
              <a:gd name="connsiteX187" fmla="*/ 3400728 w 12192001"/>
              <a:gd name="connsiteY187" fmla="*/ 1962558 h 2344739"/>
              <a:gd name="connsiteX188" fmla="*/ 3363888 w 12192001"/>
              <a:gd name="connsiteY188" fmla="*/ 1979510 h 2344739"/>
              <a:gd name="connsiteX189" fmla="*/ 3344026 w 12192001"/>
              <a:gd name="connsiteY189" fmla="*/ 1981192 h 2344739"/>
              <a:gd name="connsiteX190" fmla="*/ 3341698 w 12192001"/>
              <a:gd name="connsiteY190" fmla="*/ 1980217 h 2344739"/>
              <a:gd name="connsiteX191" fmla="*/ 3262356 w 12192001"/>
              <a:gd name="connsiteY191" fmla="*/ 1986094 h 2344739"/>
              <a:gd name="connsiteX192" fmla="*/ 3142556 w 12192001"/>
              <a:gd name="connsiteY192" fmla="*/ 1993869 h 2344739"/>
              <a:gd name="connsiteX193" fmla="*/ 3030291 w 12192001"/>
              <a:gd name="connsiteY193" fmla="*/ 1996512 h 2344739"/>
              <a:gd name="connsiteX194" fmla="*/ 2781569 w 12192001"/>
              <a:gd name="connsiteY194" fmla="*/ 2018333 h 2344739"/>
              <a:gd name="connsiteX195" fmla="*/ 2646527 w 12192001"/>
              <a:gd name="connsiteY195" fmla="*/ 2028869 h 2344739"/>
              <a:gd name="connsiteX196" fmla="*/ 2568028 w 12192001"/>
              <a:gd name="connsiteY196" fmla="*/ 2002628 h 2344739"/>
              <a:gd name="connsiteX197" fmla="*/ 2443255 w 12192001"/>
              <a:gd name="connsiteY197" fmla="*/ 2016529 h 2344739"/>
              <a:gd name="connsiteX198" fmla="*/ 2315112 w 12192001"/>
              <a:gd name="connsiteY198" fmla="*/ 2024996 h 2344739"/>
              <a:gd name="connsiteX199" fmla="*/ 2208578 w 12192001"/>
              <a:gd name="connsiteY199" fmla="*/ 2019763 h 2344739"/>
              <a:gd name="connsiteX200" fmla="*/ 2094665 w 12192001"/>
              <a:gd name="connsiteY200" fmla="*/ 2003052 h 2344739"/>
              <a:gd name="connsiteX201" fmla="*/ 1997356 w 12192001"/>
              <a:gd name="connsiteY201" fmla="*/ 1995032 h 2344739"/>
              <a:gd name="connsiteX202" fmla="*/ 1928172 w 12192001"/>
              <a:gd name="connsiteY202" fmla="*/ 2016977 h 2344739"/>
              <a:gd name="connsiteX203" fmla="*/ 1921650 w 12192001"/>
              <a:gd name="connsiteY203" fmla="*/ 2012146 h 2344739"/>
              <a:gd name="connsiteX204" fmla="*/ 1873080 w 12192001"/>
              <a:gd name="connsiteY204" fmla="*/ 2013741 h 2344739"/>
              <a:gd name="connsiteX205" fmla="*/ 1786655 w 12192001"/>
              <a:gd name="connsiteY205" fmla="*/ 2041363 h 2344739"/>
              <a:gd name="connsiteX206" fmla="*/ 1738204 w 12192001"/>
              <a:gd name="connsiteY206" fmla="*/ 2036312 h 2344739"/>
              <a:gd name="connsiteX207" fmla="*/ 1675071 w 12192001"/>
              <a:gd name="connsiteY207" fmla="*/ 2019963 h 2344739"/>
              <a:gd name="connsiteX208" fmla="*/ 1608669 w 12192001"/>
              <a:gd name="connsiteY208" fmla="*/ 2013066 h 2344739"/>
              <a:gd name="connsiteX209" fmla="*/ 1496110 w 12192001"/>
              <a:gd name="connsiteY209" fmla="*/ 1987476 h 2344739"/>
              <a:gd name="connsiteX210" fmla="*/ 1149979 w 12192001"/>
              <a:gd name="connsiteY210" fmla="*/ 1938041 h 2344739"/>
              <a:gd name="connsiteX211" fmla="*/ 858269 w 12192001"/>
              <a:gd name="connsiteY211" fmla="*/ 1928608 h 2344739"/>
              <a:gd name="connsiteX212" fmla="*/ 837540 w 12192001"/>
              <a:gd name="connsiteY212" fmla="*/ 1929821 h 2344739"/>
              <a:gd name="connsiteX213" fmla="*/ 816809 w 12192001"/>
              <a:gd name="connsiteY213" fmla="*/ 1927857 h 2344739"/>
              <a:gd name="connsiteX214" fmla="*/ 811506 w 12192001"/>
              <a:gd name="connsiteY214" fmla="*/ 1930751 h 2344739"/>
              <a:gd name="connsiteX215" fmla="*/ 797041 w 12192001"/>
              <a:gd name="connsiteY215" fmla="*/ 1930446 h 2344739"/>
              <a:gd name="connsiteX216" fmla="*/ 767901 w 12192001"/>
              <a:gd name="connsiteY216" fmla="*/ 1932653 h 2344739"/>
              <a:gd name="connsiteX217" fmla="*/ 763053 w 12192001"/>
              <a:gd name="connsiteY217" fmla="*/ 1930432 h 2344739"/>
              <a:gd name="connsiteX218" fmla="*/ 720047 w 12192001"/>
              <a:gd name="connsiteY218" fmla="*/ 1929661 h 2344739"/>
              <a:gd name="connsiteX219" fmla="*/ 719742 w 12192001"/>
              <a:gd name="connsiteY219" fmla="*/ 1928399 h 2344739"/>
              <a:gd name="connsiteX220" fmla="*/ 708875 w 12192001"/>
              <a:gd name="connsiteY220" fmla="*/ 1922722 h 2344739"/>
              <a:gd name="connsiteX221" fmla="*/ 596792 w 12192001"/>
              <a:gd name="connsiteY221" fmla="*/ 1879864 h 2344739"/>
              <a:gd name="connsiteX222" fmla="*/ 578535 w 12192001"/>
              <a:gd name="connsiteY222" fmla="*/ 1877212 h 2344739"/>
              <a:gd name="connsiteX223" fmla="*/ 571717 w 12192001"/>
              <a:gd name="connsiteY223" fmla="*/ 1877401 h 2344739"/>
              <a:gd name="connsiteX224" fmla="*/ 445099 w 12192001"/>
              <a:gd name="connsiteY224" fmla="*/ 1839371 h 2344739"/>
              <a:gd name="connsiteX225" fmla="*/ 404015 w 12192001"/>
              <a:gd name="connsiteY225" fmla="*/ 1833548 h 2344739"/>
              <a:gd name="connsiteX226" fmla="*/ 292435 w 12192001"/>
              <a:gd name="connsiteY226" fmla="*/ 1812852 h 2344739"/>
              <a:gd name="connsiteX227" fmla="*/ 118381 w 12192001"/>
              <a:gd name="connsiteY227" fmla="*/ 1761047 h 2344739"/>
              <a:gd name="connsiteX228" fmla="*/ 15526 w 12192001"/>
              <a:gd name="connsiteY228" fmla="*/ 1758191 h 2344739"/>
              <a:gd name="connsiteX229" fmla="*/ 2 w 12192001"/>
              <a:gd name="connsiteY229" fmla="*/ 1752722 h 2344739"/>
              <a:gd name="connsiteX230" fmla="*/ 1 w 12192001"/>
              <a:gd name="connsiteY230" fmla="*/ 762497 h 2344739"/>
              <a:gd name="connsiteX231" fmla="*/ 0 w 12192001"/>
              <a:gd name="connsiteY231" fmla="*/ 762497 h 2344739"/>
              <a:gd name="connsiteX232" fmla="*/ 0 w 12192001"/>
              <a:gd name="connsiteY232" fmla="*/ 222213 h 2344739"/>
              <a:gd name="connsiteX233" fmla="*/ 0 w 12192001"/>
              <a:gd name="connsiteY233"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13812 w 12192001"/>
              <a:gd name="connsiteY70" fmla="*/ 1919069 h 2344739"/>
              <a:gd name="connsiteX71" fmla="*/ 9053453 w 12192001"/>
              <a:gd name="connsiteY71" fmla="*/ 1910755 h 2344739"/>
              <a:gd name="connsiteX72" fmla="*/ 9005486 w 12192001"/>
              <a:gd name="connsiteY72" fmla="*/ 1914040 h 2344739"/>
              <a:gd name="connsiteX73" fmla="*/ 9005201 w 12192001"/>
              <a:gd name="connsiteY73" fmla="*/ 1913800 h 2344739"/>
              <a:gd name="connsiteX74" fmla="*/ 8996232 w 12192001"/>
              <a:gd name="connsiteY74" fmla="*/ 1915011 h 2344739"/>
              <a:gd name="connsiteX75" fmla="*/ 8990394 w 12192001"/>
              <a:gd name="connsiteY75" fmla="*/ 1917072 h 2344739"/>
              <a:gd name="connsiteX76" fmla="*/ 8974337 w 12192001"/>
              <a:gd name="connsiteY76" fmla="*/ 1920298 h 2344739"/>
              <a:gd name="connsiteX77" fmla="*/ 8968011 w 12192001"/>
              <a:gd name="connsiteY77" fmla="*/ 1919598 h 2344739"/>
              <a:gd name="connsiteX78" fmla="*/ 8963048 w 12192001"/>
              <a:gd name="connsiteY78" fmla="*/ 1917373 h 2344739"/>
              <a:gd name="connsiteX79" fmla="*/ 8928988 w 12192001"/>
              <a:gd name="connsiteY79" fmla="*/ 1914185 h 2344739"/>
              <a:gd name="connsiteX80" fmla="*/ 8752444 w 12192001"/>
              <a:gd name="connsiteY80" fmla="*/ 1933417 h 2344739"/>
              <a:gd name="connsiteX81" fmla="*/ 8707847 w 12192001"/>
              <a:gd name="connsiteY81" fmla="*/ 1935518 h 2344739"/>
              <a:gd name="connsiteX82" fmla="*/ 8596071 w 12192001"/>
              <a:gd name="connsiteY82" fmla="*/ 1944090 h 2344739"/>
              <a:gd name="connsiteX83" fmla="*/ 8525230 w 12192001"/>
              <a:gd name="connsiteY83" fmla="*/ 1929248 h 2344739"/>
              <a:gd name="connsiteX84" fmla="*/ 8510983 w 12192001"/>
              <a:gd name="connsiteY84" fmla="*/ 1935163 h 2344739"/>
              <a:gd name="connsiteX85" fmla="*/ 8506167 w 12192001"/>
              <a:gd name="connsiteY85" fmla="*/ 1938164 h 2344739"/>
              <a:gd name="connsiteX86" fmla="*/ 8497968 w 12192001"/>
              <a:gd name="connsiteY86" fmla="*/ 1940902 h 2344739"/>
              <a:gd name="connsiteX87" fmla="*/ 8497594 w 12192001"/>
              <a:gd name="connsiteY87" fmla="*/ 1940723 h 2344739"/>
              <a:gd name="connsiteX88" fmla="*/ 8490249 w 12192001"/>
              <a:gd name="connsiteY88" fmla="*/ 1943773 h 2344739"/>
              <a:gd name="connsiteX89" fmla="*/ 8367182 w 12192001"/>
              <a:gd name="connsiteY89" fmla="*/ 1957815 h 2344739"/>
              <a:gd name="connsiteX90" fmla="*/ 8353799 w 12192001"/>
              <a:gd name="connsiteY90" fmla="*/ 1958009 h 2344739"/>
              <a:gd name="connsiteX91" fmla="*/ 8352373 w 12192001"/>
              <a:gd name="connsiteY91" fmla="*/ 1957169 h 2344739"/>
              <a:gd name="connsiteX92" fmla="*/ 8320104 w 12192001"/>
              <a:gd name="connsiteY92" fmla="*/ 1974587 h 2344739"/>
              <a:gd name="connsiteX93" fmla="*/ 8314433 w 12192001"/>
              <a:gd name="connsiteY93" fmla="*/ 1974913 h 2344739"/>
              <a:gd name="connsiteX94" fmla="*/ 8295174 w 12192001"/>
              <a:gd name="connsiteY94" fmla="*/ 1988808 h 2344739"/>
              <a:gd name="connsiteX95" fmla="*/ 8284276 w 12192001"/>
              <a:gd name="connsiteY95" fmla="*/ 1994631 h 2344739"/>
              <a:gd name="connsiteX96" fmla="*/ 8283150 w 12192001"/>
              <a:gd name="connsiteY96" fmla="*/ 1999074 h 2344739"/>
              <a:gd name="connsiteX97" fmla="*/ 8266076 w 12192001"/>
              <a:gd name="connsiteY97" fmla="*/ 2006249 h 2344739"/>
              <a:gd name="connsiteX98" fmla="*/ 8263377 w 12192001"/>
              <a:gd name="connsiteY98" fmla="*/ 2006019 h 2344739"/>
              <a:gd name="connsiteX99" fmla="*/ 8252033 w 12192001"/>
              <a:gd name="connsiteY99" fmla="*/ 2015862 h 2344739"/>
              <a:gd name="connsiteX100" fmla="*/ 8245834 w 12192001"/>
              <a:gd name="connsiteY100" fmla="*/ 2028854 h 2344739"/>
              <a:gd name="connsiteX101" fmla="*/ 8090272 w 12192001"/>
              <a:gd name="connsiteY101" fmla="*/ 2075015 h 2344739"/>
              <a:gd name="connsiteX102" fmla="*/ 7905407 w 12192001"/>
              <a:gd name="connsiteY102" fmla="*/ 2116988 h 2344739"/>
              <a:gd name="connsiteX103" fmla="*/ 7718745 w 12192001"/>
              <a:gd name="connsiteY103" fmla="*/ 2142703 h 2344739"/>
              <a:gd name="connsiteX104" fmla="*/ 7614347 w 12192001"/>
              <a:gd name="connsiteY104" fmla="*/ 2139232 h 2344739"/>
              <a:gd name="connsiteX105" fmla="*/ 7527543 w 12192001"/>
              <a:gd name="connsiteY105" fmla="*/ 2145060 h 2344739"/>
              <a:gd name="connsiteX106" fmla="*/ 7519571 w 12192001"/>
              <a:gd name="connsiteY106" fmla="*/ 2147613 h 2344739"/>
              <a:gd name="connsiteX107" fmla="*/ 7507411 w 12192001"/>
              <a:gd name="connsiteY107" fmla="*/ 2148948 h 2344739"/>
              <a:gd name="connsiteX108" fmla="*/ 7507040 w 12192001"/>
              <a:gd name="connsiteY108" fmla="*/ 2148621 h 2344739"/>
              <a:gd name="connsiteX109" fmla="*/ 7495795 w 12192001"/>
              <a:gd name="connsiteY109" fmla="*/ 2150573 h 2344739"/>
              <a:gd name="connsiteX110" fmla="*/ 7405391 w 12192001"/>
              <a:gd name="connsiteY110" fmla="*/ 2142468 h 2344739"/>
              <a:gd name="connsiteX111" fmla="*/ 7312180 w 12192001"/>
              <a:gd name="connsiteY111" fmla="*/ 2132873 h 2344739"/>
              <a:gd name="connsiteX112" fmla="*/ 7310853 w 12192001"/>
              <a:gd name="connsiteY112" fmla="*/ 2131431 h 2344739"/>
              <a:gd name="connsiteX113" fmla="*/ 7218559 w 12192001"/>
              <a:gd name="connsiteY113" fmla="*/ 2156680 h 2344739"/>
              <a:gd name="connsiteX114" fmla="*/ 7201101 w 12192001"/>
              <a:gd name="connsiteY114" fmla="*/ 2161230 h 2344739"/>
              <a:gd name="connsiteX115" fmla="*/ 7197004 w 12192001"/>
              <a:gd name="connsiteY115" fmla="*/ 2166588 h 2344739"/>
              <a:gd name="connsiteX116" fmla="*/ 7170808 w 12192001"/>
              <a:gd name="connsiteY116" fmla="*/ 2171236 h 2344739"/>
              <a:gd name="connsiteX117" fmla="*/ 7096988 w 12192001"/>
              <a:gd name="connsiteY117" fmla="*/ 2183464 h 2344739"/>
              <a:gd name="connsiteX118" fmla="*/ 7018496 w 12192001"/>
              <a:gd name="connsiteY118" fmla="*/ 2183090 h 2344739"/>
              <a:gd name="connsiteX119" fmla="*/ 6904146 w 12192001"/>
              <a:gd name="connsiteY119" fmla="*/ 2212596 h 2344739"/>
              <a:gd name="connsiteX120" fmla="*/ 6708222 w 12192001"/>
              <a:gd name="connsiteY120" fmla="*/ 2240551 h 2344739"/>
              <a:gd name="connsiteX121" fmla="*/ 6549454 w 12192001"/>
              <a:gd name="connsiteY121" fmla="*/ 2269327 h 2344739"/>
              <a:gd name="connsiteX122" fmla="*/ 6317560 w 12192001"/>
              <a:gd name="connsiteY122" fmla="*/ 2316127 h 2344739"/>
              <a:gd name="connsiteX123" fmla="*/ 6168674 w 12192001"/>
              <a:gd name="connsiteY123" fmla="*/ 2318214 h 2344739"/>
              <a:gd name="connsiteX124" fmla="*/ 6073848 w 12192001"/>
              <a:gd name="connsiteY124" fmla="*/ 2338676 h 2344739"/>
              <a:gd name="connsiteX125" fmla="*/ 6068529 w 12192001"/>
              <a:gd name="connsiteY125" fmla="*/ 2337139 h 2344739"/>
              <a:gd name="connsiteX126" fmla="*/ 6048638 w 12192001"/>
              <a:gd name="connsiteY126" fmla="*/ 2337822 h 2344739"/>
              <a:gd name="connsiteX127" fmla="*/ 6041285 w 12192001"/>
              <a:gd name="connsiteY127" fmla="*/ 2329473 h 2344739"/>
              <a:gd name="connsiteX128" fmla="*/ 6010090 w 12192001"/>
              <a:gd name="connsiteY128" fmla="*/ 2324380 h 2344739"/>
              <a:gd name="connsiteX129" fmla="*/ 5957375 w 12192001"/>
              <a:gd name="connsiteY129" fmla="*/ 2328024 h 2344739"/>
              <a:gd name="connsiteX130" fmla="*/ 5758919 w 12192001"/>
              <a:gd name="connsiteY130" fmla="*/ 2343716 h 2344739"/>
              <a:gd name="connsiteX131" fmla="*/ 5626960 w 12192001"/>
              <a:gd name="connsiteY131" fmla="*/ 2344739 h 2344739"/>
              <a:gd name="connsiteX132" fmla="*/ 5470906 w 12192001"/>
              <a:gd name="connsiteY132" fmla="*/ 2330719 h 2344739"/>
              <a:gd name="connsiteX133" fmla="*/ 5432761 w 12192001"/>
              <a:gd name="connsiteY133" fmla="*/ 2319466 h 2344739"/>
              <a:gd name="connsiteX134" fmla="*/ 5381669 w 12192001"/>
              <a:gd name="connsiteY134" fmla="*/ 2301764 h 2344739"/>
              <a:gd name="connsiteX135" fmla="*/ 5261764 w 12192001"/>
              <a:gd name="connsiteY135" fmla="*/ 2281347 h 2344739"/>
              <a:gd name="connsiteX136" fmla="*/ 5222961 w 12192001"/>
              <a:gd name="connsiteY136" fmla="*/ 2270223 h 2344739"/>
              <a:gd name="connsiteX137" fmla="*/ 5174660 w 12192001"/>
              <a:gd name="connsiteY137" fmla="*/ 2267233 h 2344739"/>
              <a:gd name="connsiteX138" fmla="*/ 5156554 w 12192001"/>
              <a:gd name="connsiteY138" fmla="*/ 2260010 h 2344739"/>
              <a:gd name="connsiteX139" fmla="*/ 5142599 w 12192001"/>
              <a:gd name="connsiteY139" fmla="*/ 2256610 h 2344739"/>
              <a:gd name="connsiteX140" fmla="*/ 5139596 w 12192001"/>
              <a:gd name="connsiteY140" fmla="*/ 2254509 h 2344739"/>
              <a:gd name="connsiteX141" fmla="*/ 5121659 w 12192001"/>
              <a:gd name="connsiteY141" fmla="*/ 2243656 h 2344739"/>
              <a:gd name="connsiteX142" fmla="*/ 5065790 w 12192001"/>
              <a:gd name="connsiteY142" fmla="*/ 2250227 h 2344739"/>
              <a:gd name="connsiteX143" fmla="*/ 5011514 w 12192001"/>
              <a:gd name="connsiteY143" fmla="*/ 2233846 h 2344739"/>
              <a:gd name="connsiteX144" fmla="*/ 4840441 w 12192001"/>
              <a:gd name="connsiteY144" fmla="*/ 2209829 h 2344739"/>
              <a:gd name="connsiteX145" fmla="*/ 4762447 w 12192001"/>
              <a:gd name="connsiteY145" fmla="*/ 2182061 h 2344739"/>
              <a:gd name="connsiteX146" fmla="*/ 4723186 w 12192001"/>
              <a:gd name="connsiteY146" fmla="*/ 2173047 h 2344739"/>
              <a:gd name="connsiteX147" fmla="*/ 4721176 w 12192001"/>
              <a:gd name="connsiteY147" fmla="*/ 2172298 h 2344739"/>
              <a:gd name="connsiteX148" fmla="*/ 4722111 w 12192001"/>
              <a:gd name="connsiteY148" fmla="*/ 2172087 h 2344739"/>
              <a:gd name="connsiteX149" fmla="*/ 4717202 w 12192001"/>
              <a:gd name="connsiteY149" fmla="*/ 2170817 h 2344739"/>
              <a:gd name="connsiteX150" fmla="*/ 4721176 w 12192001"/>
              <a:gd name="connsiteY150" fmla="*/ 2172298 h 2344739"/>
              <a:gd name="connsiteX151" fmla="*/ 4715526 w 12192001"/>
              <a:gd name="connsiteY151" fmla="*/ 2173573 h 2344739"/>
              <a:gd name="connsiteX152" fmla="*/ 4515814 w 12192001"/>
              <a:gd name="connsiteY152" fmla="*/ 2163671 h 2344739"/>
              <a:gd name="connsiteX153" fmla="*/ 4428543 w 12192001"/>
              <a:gd name="connsiteY153" fmla="*/ 2153020 h 2344739"/>
              <a:gd name="connsiteX154" fmla="*/ 4362875 w 12192001"/>
              <a:gd name="connsiteY154" fmla="*/ 2151674 h 2344739"/>
              <a:gd name="connsiteX155" fmla="*/ 4316966 w 12192001"/>
              <a:gd name="connsiteY155" fmla="*/ 2158289 h 2344739"/>
              <a:gd name="connsiteX156" fmla="*/ 4315110 w 12192001"/>
              <a:gd name="connsiteY156" fmla="*/ 2156948 h 2344739"/>
              <a:gd name="connsiteX157" fmla="*/ 4295144 w 12192001"/>
              <a:gd name="connsiteY157" fmla="*/ 2155069 h 2344739"/>
              <a:gd name="connsiteX158" fmla="*/ 4290064 w 12192001"/>
              <a:gd name="connsiteY158" fmla="*/ 2157986 h 2344739"/>
              <a:gd name="connsiteX159" fmla="*/ 4276142 w 12192001"/>
              <a:gd name="connsiteY159" fmla="*/ 2157740 h 2344739"/>
              <a:gd name="connsiteX160" fmla="*/ 4248117 w 12192001"/>
              <a:gd name="connsiteY160" fmla="*/ 2160064 h 2344739"/>
              <a:gd name="connsiteX161" fmla="*/ 4202051 w 12192001"/>
              <a:gd name="connsiteY161" fmla="*/ 2157269 h 2344739"/>
              <a:gd name="connsiteX162" fmla="*/ 4201745 w 12192001"/>
              <a:gd name="connsiteY162" fmla="*/ 2156010 h 2344739"/>
              <a:gd name="connsiteX163" fmla="*/ 4191248 w 12192001"/>
              <a:gd name="connsiteY163" fmla="*/ 2150376 h 2344739"/>
              <a:gd name="connsiteX164" fmla="*/ 4142745 w 12192001"/>
              <a:gd name="connsiteY164" fmla="*/ 2134511 h 2344739"/>
              <a:gd name="connsiteX165" fmla="*/ 4083097 w 12192001"/>
              <a:gd name="connsiteY165" fmla="*/ 2107978 h 2344739"/>
              <a:gd name="connsiteX166" fmla="*/ 4074546 w 12192001"/>
              <a:gd name="connsiteY166" fmla="*/ 2107143 h 2344739"/>
              <a:gd name="connsiteX167" fmla="*/ 4074427 w 12192001"/>
              <a:gd name="connsiteY167" fmla="*/ 2106844 h 2344739"/>
              <a:gd name="connsiteX168" fmla="*/ 4065510 w 12192001"/>
              <a:gd name="connsiteY168" fmla="*/ 2105400 h 2344739"/>
              <a:gd name="connsiteX169" fmla="*/ 4058954 w 12192001"/>
              <a:gd name="connsiteY169" fmla="*/ 2105618 h 2344739"/>
              <a:gd name="connsiteX170" fmla="*/ 4042364 w 12192001"/>
              <a:gd name="connsiteY170" fmla="*/ 2103997 h 2344739"/>
              <a:gd name="connsiteX171" fmla="*/ 4036997 w 12192001"/>
              <a:gd name="connsiteY171" fmla="*/ 2101563 h 2344739"/>
              <a:gd name="connsiteX172" fmla="*/ 4035363 w 12192001"/>
              <a:gd name="connsiteY172" fmla="*/ 2097896 h 2344739"/>
              <a:gd name="connsiteX173" fmla="*/ 4033778 w 12192001"/>
              <a:gd name="connsiteY173" fmla="*/ 2098131 h 2344739"/>
              <a:gd name="connsiteX174" fmla="*/ 4004538 w 12192001"/>
              <a:gd name="connsiteY174" fmla="*/ 2085563 h 2344739"/>
              <a:gd name="connsiteX175" fmla="*/ 3936846 w 12192001"/>
              <a:gd name="connsiteY175" fmla="*/ 2068106 h 2344739"/>
              <a:gd name="connsiteX176" fmla="*/ 3897275 w 12192001"/>
              <a:gd name="connsiteY176" fmla="*/ 2062451 h 2344739"/>
              <a:gd name="connsiteX177" fmla="*/ 3789760 w 12192001"/>
              <a:gd name="connsiteY177" fmla="*/ 2042213 h 2344739"/>
              <a:gd name="connsiteX178" fmla="*/ 3682513 w 12192001"/>
              <a:gd name="connsiteY178" fmla="*/ 2018290 h 2344739"/>
              <a:gd name="connsiteX179" fmla="*/ 3610035 w 12192001"/>
              <a:gd name="connsiteY179" fmla="*/ 1986019 h 2344739"/>
              <a:gd name="connsiteX180" fmla="*/ 3603855 w 12192001"/>
              <a:gd name="connsiteY180" fmla="*/ 1987381 h 2344739"/>
              <a:gd name="connsiteX181" fmla="*/ 3594736 w 12192001"/>
              <a:gd name="connsiteY181" fmla="*/ 1987545 h 2344739"/>
              <a:gd name="connsiteX182" fmla="*/ 3594501 w 12192001"/>
              <a:gd name="connsiteY182" fmla="*/ 1987276 h 2344739"/>
              <a:gd name="connsiteX183" fmla="*/ 3585978 w 12192001"/>
              <a:gd name="connsiteY183" fmla="*/ 1987966 h 2344739"/>
              <a:gd name="connsiteX184" fmla="*/ 3536135 w 12192001"/>
              <a:gd name="connsiteY184" fmla="*/ 1978267 h 2344739"/>
              <a:gd name="connsiteX185" fmla="*/ 3473223 w 12192001"/>
              <a:gd name="connsiteY185" fmla="*/ 1974606 h 2344739"/>
              <a:gd name="connsiteX186" fmla="*/ 3400728 w 12192001"/>
              <a:gd name="connsiteY186" fmla="*/ 1962558 h 2344739"/>
              <a:gd name="connsiteX187" fmla="*/ 3363888 w 12192001"/>
              <a:gd name="connsiteY187" fmla="*/ 1979510 h 2344739"/>
              <a:gd name="connsiteX188" fmla="*/ 3344026 w 12192001"/>
              <a:gd name="connsiteY188" fmla="*/ 1981192 h 2344739"/>
              <a:gd name="connsiteX189" fmla="*/ 3341698 w 12192001"/>
              <a:gd name="connsiteY189" fmla="*/ 1980217 h 2344739"/>
              <a:gd name="connsiteX190" fmla="*/ 3262356 w 12192001"/>
              <a:gd name="connsiteY190" fmla="*/ 1986094 h 2344739"/>
              <a:gd name="connsiteX191" fmla="*/ 3142556 w 12192001"/>
              <a:gd name="connsiteY191" fmla="*/ 1993869 h 2344739"/>
              <a:gd name="connsiteX192" fmla="*/ 3030291 w 12192001"/>
              <a:gd name="connsiteY192" fmla="*/ 1996512 h 2344739"/>
              <a:gd name="connsiteX193" fmla="*/ 2781569 w 12192001"/>
              <a:gd name="connsiteY193" fmla="*/ 2018333 h 2344739"/>
              <a:gd name="connsiteX194" fmla="*/ 2646527 w 12192001"/>
              <a:gd name="connsiteY194" fmla="*/ 2028869 h 2344739"/>
              <a:gd name="connsiteX195" fmla="*/ 2568028 w 12192001"/>
              <a:gd name="connsiteY195" fmla="*/ 2002628 h 2344739"/>
              <a:gd name="connsiteX196" fmla="*/ 2443255 w 12192001"/>
              <a:gd name="connsiteY196" fmla="*/ 2016529 h 2344739"/>
              <a:gd name="connsiteX197" fmla="*/ 2315112 w 12192001"/>
              <a:gd name="connsiteY197" fmla="*/ 2024996 h 2344739"/>
              <a:gd name="connsiteX198" fmla="*/ 2208578 w 12192001"/>
              <a:gd name="connsiteY198" fmla="*/ 2019763 h 2344739"/>
              <a:gd name="connsiteX199" fmla="*/ 2094665 w 12192001"/>
              <a:gd name="connsiteY199" fmla="*/ 2003052 h 2344739"/>
              <a:gd name="connsiteX200" fmla="*/ 1997356 w 12192001"/>
              <a:gd name="connsiteY200" fmla="*/ 1995032 h 2344739"/>
              <a:gd name="connsiteX201" fmla="*/ 1928172 w 12192001"/>
              <a:gd name="connsiteY201" fmla="*/ 2016977 h 2344739"/>
              <a:gd name="connsiteX202" fmla="*/ 1921650 w 12192001"/>
              <a:gd name="connsiteY202" fmla="*/ 2012146 h 2344739"/>
              <a:gd name="connsiteX203" fmla="*/ 1873080 w 12192001"/>
              <a:gd name="connsiteY203" fmla="*/ 2013741 h 2344739"/>
              <a:gd name="connsiteX204" fmla="*/ 1786655 w 12192001"/>
              <a:gd name="connsiteY204" fmla="*/ 2041363 h 2344739"/>
              <a:gd name="connsiteX205" fmla="*/ 1738204 w 12192001"/>
              <a:gd name="connsiteY205" fmla="*/ 2036312 h 2344739"/>
              <a:gd name="connsiteX206" fmla="*/ 1675071 w 12192001"/>
              <a:gd name="connsiteY206" fmla="*/ 2019963 h 2344739"/>
              <a:gd name="connsiteX207" fmla="*/ 1608669 w 12192001"/>
              <a:gd name="connsiteY207" fmla="*/ 2013066 h 2344739"/>
              <a:gd name="connsiteX208" fmla="*/ 1496110 w 12192001"/>
              <a:gd name="connsiteY208" fmla="*/ 1987476 h 2344739"/>
              <a:gd name="connsiteX209" fmla="*/ 1149979 w 12192001"/>
              <a:gd name="connsiteY209" fmla="*/ 1938041 h 2344739"/>
              <a:gd name="connsiteX210" fmla="*/ 858269 w 12192001"/>
              <a:gd name="connsiteY210" fmla="*/ 1928608 h 2344739"/>
              <a:gd name="connsiteX211" fmla="*/ 837540 w 12192001"/>
              <a:gd name="connsiteY211" fmla="*/ 1929821 h 2344739"/>
              <a:gd name="connsiteX212" fmla="*/ 816809 w 12192001"/>
              <a:gd name="connsiteY212" fmla="*/ 1927857 h 2344739"/>
              <a:gd name="connsiteX213" fmla="*/ 811506 w 12192001"/>
              <a:gd name="connsiteY213" fmla="*/ 1930751 h 2344739"/>
              <a:gd name="connsiteX214" fmla="*/ 797041 w 12192001"/>
              <a:gd name="connsiteY214" fmla="*/ 1930446 h 2344739"/>
              <a:gd name="connsiteX215" fmla="*/ 767901 w 12192001"/>
              <a:gd name="connsiteY215" fmla="*/ 1932653 h 2344739"/>
              <a:gd name="connsiteX216" fmla="*/ 763053 w 12192001"/>
              <a:gd name="connsiteY216" fmla="*/ 1930432 h 2344739"/>
              <a:gd name="connsiteX217" fmla="*/ 720047 w 12192001"/>
              <a:gd name="connsiteY217" fmla="*/ 1929661 h 2344739"/>
              <a:gd name="connsiteX218" fmla="*/ 719742 w 12192001"/>
              <a:gd name="connsiteY218" fmla="*/ 1928399 h 2344739"/>
              <a:gd name="connsiteX219" fmla="*/ 708875 w 12192001"/>
              <a:gd name="connsiteY219" fmla="*/ 1922722 h 2344739"/>
              <a:gd name="connsiteX220" fmla="*/ 596792 w 12192001"/>
              <a:gd name="connsiteY220" fmla="*/ 1879864 h 2344739"/>
              <a:gd name="connsiteX221" fmla="*/ 578535 w 12192001"/>
              <a:gd name="connsiteY221" fmla="*/ 1877212 h 2344739"/>
              <a:gd name="connsiteX222" fmla="*/ 571717 w 12192001"/>
              <a:gd name="connsiteY222" fmla="*/ 1877401 h 2344739"/>
              <a:gd name="connsiteX223" fmla="*/ 445099 w 12192001"/>
              <a:gd name="connsiteY223" fmla="*/ 1839371 h 2344739"/>
              <a:gd name="connsiteX224" fmla="*/ 404015 w 12192001"/>
              <a:gd name="connsiteY224" fmla="*/ 1833548 h 2344739"/>
              <a:gd name="connsiteX225" fmla="*/ 292435 w 12192001"/>
              <a:gd name="connsiteY225" fmla="*/ 1812852 h 2344739"/>
              <a:gd name="connsiteX226" fmla="*/ 118381 w 12192001"/>
              <a:gd name="connsiteY226" fmla="*/ 1761047 h 2344739"/>
              <a:gd name="connsiteX227" fmla="*/ 15526 w 12192001"/>
              <a:gd name="connsiteY227" fmla="*/ 1758191 h 2344739"/>
              <a:gd name="connsiteX228" fmla="*/ 2 w 12192001"/>
              <a:gd name="connsiteY228" fmla="*/ 1752722 h 2344739"/>
              <a:gd name="connsiteX229" fmla="*/ 1 w 12192001"/>
              <a:gd name="connsiteY229" fmla="*/ 762497 h 2344739"/>
              <a:gd name="connsiteX230" fmla="*/ 0 w 12192001"/>
              <a:gd name="connsiteY230" fmla="*/ 762497 h 2344739"/>
              <a:gd name="connsiteX231" fmla="*/ 0 w 12192001"/>
              <a:gd name="connsiteY231" fmla="*/ 222213 h 2344739"/>
              <a:gd name="connsiteX232" fmla="*/ 0 w 12192001"/>
              <a:gd name="connsiteY232"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310853 w 12192001"/>
              <a:gd name="connsiteY111" fmla="*/ 2131431 h 2344739"/>
              <a:gd name="connsiteX112" fmla="*/ 7218559 w 12192001"/>
              <a:gd name="connsiteY112" fmla="*/ 2156680 h 2344739"/>
              <a:gd name="connsiteX113" fmla="*/ 7201101 w 12192001"/>
              <a:gd name="connsiteY113" fmla="*/ 2161230 h 2344739"/>
              <a:gd name="connsiteX114" fmla="*/ 7197004 w 12192001"/>
              <a:gd name="connsiteY114" fmla="*/ 2166588 h 2344739"/>
              <a:gd name="connsiteX115" fmla="*/ 7170808 w 12192001"/>
              <a:gd name="connsiteY115" fmla="*/ 2171236 h 2344739"/>
              <a:gd name="connsiteX116" fmla="*/ 7096988 w 12192001"/>
              <a:gd name="connsiteY116" fmla="*/ 2183464 h 2344739"/>
              <a:gd name="connsiteX117" fmla="*/ 7018496 w 12192001"/>
              <a:gd name="connsiteY117" fmla="*/ 2183090 h 2344739"/>
              <a:gd name="connsiteX118" fmla="*/ 6904146 w 12192001"/>
              <a:gd name="connsiteY118" fmla="*/ 2212596 h 2344739"/>
              <a:gd name="connsiteX119" fmla="*/ 6708222 w 12192001"/>
              <a:gd name="connsiteY119" fmla="*/ 2240551 h 2344739"/>
              <a:gd name="connsiteX120" fmla="*/ 6549454 w 12192001"/>
              <a:gd name="connsiteY120" fmla="*/ 2269327 h 2344739"/>
              <a:gd name="connsiteX121" fmla="*/ 6317560 w 12192001"/>
              <a:gd name="connsiteY121" fmla="*/ 2316127 h 2344739"/>
              <a:gd name="connsiteX122" fmla="*/ 6168674 w 12192001"/>
              <a:gd name="connsiteY122" fmla="*/ 2318214 h 2344739"/>
              <a:gd name="connsiteX123" fmla="*/ 6073848 w 12192001"/>
              <a:gd name="connsiteY123" fmla="*/ 2338676 h 2344739"/>
              <a:gd name="connsiteX124" fmla="*/ 6068529 w 12192001"/>
              <a:gd name="connsiteY124" fmla="*/ 2337139 h 2344739"/>
              <a:gd name="connsiteX125" fmla="*/ 6048638 w 12192001"/>
              <a:gd name="connsiteY125" fmla="*/ 2337822 h 2344739"/>
              <a:gd name="connsiteX126" fmla="*/ 6041285 w 12192001"/>
              <a:gd name="connsiteY126" fmla="*/ 2329473 h 2344739"/>
              <a:gd name="connsiteX127" fmla="*/ 6010090 w 12192001"/>
              <a:gd name="connsiteY127" fmla="*/ 2324380 h 2344739"/>
              <a:gd name="connsiteX128" fmla="*/ 5957375 w 12192001"/>
              <a:gd name="connsiteY128" fmla="*/ 2328024 h 2344739"/>
              <a:gd name="connsiteX129" fmla="*/ 5758919 w 12192001"/>
              <a:gd name="connsiteY129" fmla="*/ 2343716 h 2344739"/>
              <a:gd name="connsiteX130" fmla="*/ 5626960 w 12192001"/>
              <a:gd name="connsiteY130" fmla="*/ 2344739 h 2344739"/>
              <a:gd name="connsiteX131" fmla="*/ 5470906 w 12192001"/>
              <a:gd name="connsiteY131" fmla="*/ 2330719 h 2344739"/>
              <a:gd name="connsiteX132" fmla="*/ 5432761 w 12192001"/>
              <a:gd name="connsiteY132" fmla="*/ 2319466 h 2344739"/>
              <a:gd name="connsiteX133" fmla="*/ 5381669 w 12192001"/>
              <a:gd name="connsiteY133" fmla="*/ 2301764 h 2344739"/>
              <a:gd name="connsiteX134" fmla="*/ 5261764 w 12192001"/>
              <a:gd name="connsiteY134" fmla="*/ 2281347 h 2344739"/>
              <a:gd name="connsiteX135" fmla="*/ 5222961 w 12192001"/>
              <a:gd name="connsiteY135" fmla="*/ 2270223 h 2344739"/>
              <a:gd name="connsiteX136" fmla="*/ 5174660 w 12192001"/>
              <a:gd name="connsiteY136" fmla="*/ 2267233 h 2344739"/>
              <a:gd name="connsiteX137" fmla="*/ 5156554 w 12192001"/>
              <a:gd name="connsiteY137" fmla="*/ 2260010 h 2344739"/>
              <a:gd name="connsiteX138" fmla="*/ 5142599 w 12192001"/>
              <a:gd name="connsiteY138" fmla="*/ 2256610 h 2344739"/>
              <a:gd name="connsiteX139" fmla="*/ 5139596 w 12192001"/>
              <a:gd name="connsiteY139" fmla="*/ 2254509 h 2344739"/>
              <a:gd name="connsiteX140" fmla="*/ 5121659 w 12192001"/>
              <a:gd name="connsiteY140" fmla="*/ 2243656 h 2344739"/>
              <a:gd name="connsiteX141" fmla="*/ 5065790 w 12192001"/>
              <a:gd name="connsiteY141" fmla="*/ 2250227 h 2344739"/>
              <a:gd name="connsiteX142" fmla="*/ 5011514 w 12192001"/>
              <a:gd name="connsiteY142" fmla="*/ 2233846 h 2344739"/>
              <a:gd name="connsiteX143" fmla="*/ 4840441 w 12192001"/>
              <a:gd name="connsiteY143" fmla="*/ 2209829 h 2344739"/>
              <a:gd name="connsiteX144" fmla="*/ 4762447 w 12192001"/>
              <a:gd name="connsiteY144" fmla="*/ 2182061 h 2344739"/>
              <a:gd name="connsiteX145" fmla="*/ 4723186 w 12192001"/>
              <a:gd name="connsiteY145" fmla="*/ 2173047 h 2344739"/>
              <a:gd name="connsiteX146" fmla="*/ 4721176 w 12192001"/>
              <a:gd name="connsiteY146" fmla="*/ 2172298 h 2344739"/>
              <a:gd name="connsiteX147" fmla="*/ 4722111 w 12192001"/>
              <a:gd name="connsiteY147" fmla="*/ 2172087 h 2344739"/>
              <a:gd name="connsiteX148" fmla="*/ 4717202 w 12192001"/>
              <a:gd name="connsiteY148" fmla="*/ 2170817 h 2344739"/>
              <a:gd name="connsiteX149" fmla="*/ 4721176 w 12192001"/>
              <a:gd name="connsiteY149" fmla="*/ 2172298 h 2344739"/>
              <a:gd name="connsiteX150" fmla="*/ 4715526 w 12192001"/>
              <a:gd name="connsiteY150" fmla="*/ 2173573 h 2344739"/>
              <a:gd name="connsiteX151" fmla="*/ 4515814 w 12192001"/>
              <a:gd name="connsiteY151" fmla="*/ 2163671 h 2344739"/>
              <a:gd name="connsiteX152" fmla="*/ 4428543 w 12192001"/>
              <a:gd name="connsiteY152" fmla="*/ 2153020 h 2344739"/>
              <a:gd name="connsiteX153" fmla="*/ 4362875 w 12192001"/>
              <a:gd name="connsiteY153" fmla="*/ 2151674 h 2344739"/>
              <a:gd name="connsiteX154" fmla="*/ 4316966 w 12192001"/>
              <a:gd name="connsiteY154" fmla="*/ 2158289 h 2344739"/>
              <a:gd name="connsiteX155" fmla="*/ 4315110 w 12192001"/>
              <a:gd name="connsiteY155" fmla="*/ 2156948 h 2344739"/>
              <a:gd name="connsiteX156" fmla="*/ 4295144 w 12192001"/>
              <a:gd name="connsiteY156" fmla="*/ 2155069 h 2344739"/>
              <a:gd name="connsiteX157" fmla="*/ 4290064 w 12192001"/>
              <a:gd name="connsiteY157" fmla="*/ 2157986 h 2344739"/>
              <a:gd name="connsiteX158" fmla="*/ 4276142 w 12192001"/>
              <a:gd name="connsiteY158" fmla="*/ 2157740 h 2344739"/>
              <a:gd name="connsiteX159" fmla="*/ 4248117 w 12192001"/>
              <a:gd name="connsiteY159" fmla="*/ 2160064 h 2344739"/>
              <a:gd name="connsiteX160" fmla="*/ 4202051 w 12192001"/>
              <a:gd name="connsiteY160" fmla="*/ 2157269 h 2344739"/>
              <a:gd name="connsiteX161" fmla="*/ 4201745 w 12192001"/>
              <a:gd name="connsiteY161" fmla="*/ 2156010 h 2344739"/>
              <a:gd name="connsiteX162" fmla="*/ 4191248 w 12192001"/>
              <a:gd name="connsiteY162" fmla="*/ 2150376 h 2344739"/>
              <a:gd name="connsiteX163" fmla="*/ 4142745 w 12192001"/>
              <a:gd name="connsiteY163" fmla="*/ 2134511 h 2344739"/>
              <a:gd name="connsiteX164" fmla="*/ 4083097 w 12192001"/>
              <a:gd name="connsiteY164" fmla="*/ 2107978 h 2344739"/>
              <a:gd name="connsiteX165" fmla="*/ 4074546 w 12192001"/>
              <a:gd name="connsiteY165" fmla="*/ 2107143 h 2344739"/>
              <a:gd name="connsiteX166" fmla="*/ 4074427 w 12192001"/>
              <a:gd name="connsiteY166" fmla="*/ 2106844 h 2344739"/>
              <a:gd name="connsiteX167" fmla="*/ 4065510 w 12192001"/>
              <a:gd name="connsiteY167" fmla="*/ 2105400 h 2344739"/>
              <a:gd name="connsiteX168" fmla="*/ 4058954 w 12192001"/>
              <a:gd name="connsiteY168" fmla="*/ 2105618 h 2344739"/>
              <a:gd name="connsiteX169" fmla="*/ 4042364 w 12192001"/>
              <a:gd name="connsiteY169" fmla="*/ 2103997 h 2344739"/>
              <a:gd name="connsiteX170" fmla="*/ 4036997 w 12192001"/>
              <a:gd name="connsiteY170" fmla="*/ 2101563 h 2344739"/>
              <a:gd name="connsiteX171" fmla="*/ 4035363 w 12192001"/>
              <a:gd name="connsiteY171" fmla="*/ 2097896 h 2344739"/>
              <a:gd name="connsiteX172" fmla="*/ 4033778 w 12192001"/>
              <a:gd name="connsiteY172" fmla="*/ 2098131 h 2344739"/>
              <a:gd name="connsiteX173" fmla="*/ 4004538 w 12192001"/>
              <a:gd name="connsiteY173" fmla="*/ 2085563 h 2344739"/>
              <a:gd name="connsiteX174" fmla="*/ 3936846 w 12192001"/>
              <a:gd name="connsiteY174" fmla="*/ 2068106 h 2344739"/>
              <a:gd name="connsiteX175" fmla="*/ 3897275 w 12192001"/>
              <a:gd name="connsiteY175" fmla="*/ 2062451 h 2344739"/>
              <a:gd name="connsiteX176" fmla="*/ 3789760 w 12192001"/>
              <a:gd name="connsiteY176" fmla="*/ 2042213 h 2344739"/>
              <a:gd name="connsiteX177" fmla="*/ 3682513 w 12192001"/>
              <a:gd name="connsiteY177" fmla="*/ 2018290 h 2344739"/>
              <a:gd name="connsiteX178" fmla="*/ 3610035 w 12192001"/>
              <a:gd name="connsiteY178" fmla="*/ 1986019 h 2344739"/>
              <a:gd name="connsiteX179" fmla="*/ 3603855 w 12192001"/>
              <a:gd name="connsiteY179" fmla="*/ 1987381 h 2344739"/>
              <a:gd name="connsiteX180" fmla="*/ 3594736 w 12192001"/>
              <a:gd name="connsiteY180" fmla="*/ 1987545 h 2344739"/>
              <a:gd name="connsiteX181" fmla="*/ 3594501 w 12192001"/>
              <a:gd name="connsiteY181" fmla="*/ 1987276 h 2344739"/>
              <a:gd name="connsiteX182" fmla="*/ 3585978 w 12192001"/>
              <a:gd name="connsiteY182" fmla="*/ 1987966 h 2344739"/>
              <a:gd name="connsiteX183" fmla="*/ 3536135 w 12192001"/>
              <a:gd name="connsiteY183" fmla="*/ 1978267 h 2344739"/>
              <a:gd name="connsiteX184" fmla="*/ 3473223 w 12192001"/>
              <a:gd name="connsiteY184" fmla="*/ 1974606 h 2344739"/>
              <a:gd name="connsiteX185" fmla="*/ 3400728 w 12192001"/>
              <a:gd name="connsiteY185" fmla="*/ 1962558 h 2344739"/>
              <a:gd name="connsiteX186" fmla="*/ 3363888 w 12192001"/>
              <a:gd name="connsiteY186" fmla="*/ 1979510 h 2344739"/>
              <a:gd name="connsiteX187" fmla="*/ 3344026 w 12192001"/>
              <a:gd name="connsiteY187" fmla="*/ 1981192 h 2344739"/>
              <a:gd name="connsiteX188" fmla="*/ 3341698 w 12192001"/>
              <a:gd name="connsiteY188" fmla="*/ 1980217 h 2344739"/>
              <a:gd name="connsiteX189" fmla="*/ 3262356 w 12192001"/>
              <a:gd name="connsiteY189" fmla="*/ 1986094 h 2344739"/>
              <a:gd name="connsiteX190" fmla="*/ 3142556 w 12192001"/>
              <a:gd name="connsiteY190" fmla="*/ 1993869 h 2344739"/>
              <a:gd name="connsiteX191" fmla="*/ 3030291 w 12192001"/>
              <a:gd name="connsiteY191" fmla="*/ 1996512 h 2344739"/>
              <a:gd name="connsiteX192" fmla="*/ 2781569 w 12192001"/>
              <a:gd name="connsiteY192" fmla="*/ 2018333 h 2344739"/>
              <a:gd name="connsiteX193" fmla="*/ 2646527 w 12192001"/>
              <a:gd name="connsiteY193" fmla="*/ 2028869 h 2344739"/>
              <a:gd name="connsiteX194" fmla="*/ 2568028 w 12192001"/>
              <a:gd name="connsiteY194" fmla="*/ 2002628 h 2344739"/>
              <a:gd name="connsiteX195" fmla="*/ 2443255 w 12192001"/>
              <a:gd name="connsiteY195" fmla="*/ 2016529 h 2344739"/>
              <a:gd name="connsiteX196" fmla="*/ 2315112 w 12192001"/>
              <a:gd name="connsiteY196" fmla="*/ 2024996 h 2344739"/>
              <a:gd name="connsiteX197" fmla="*/ 2208578 w 12192001"/>
              <a:gd name="connsiteY197" fmla="*/ 2019763 h 2344739"/>
              <a:gd name="connsiteX198" fmla="*/ 2094665 w 12192001"/>
              <a:gd name="connsiteY198" fmla="*/ 2003052 h 2344739"/>
              <a:gd name="connsiteX199" fmla="*/ 1997356 w 12192001"/>
              <a:gd name="connsiteY199" fmla="*/ 1995032 h 2344739"/>
              <a:gd name="connsiteX200" fmla="*/ 1928172 w 12192001"/>
              <a:gd name="connsiteY200" fmla="*/ 2016977 h 2344739"/>
              <a:gd name="connsiteX201" fmla="*/ 1921650 w 12192001"/>
              <a:gd name="connsiteY201" fmla="*/ 2012146 h 2344739"/>
              <a:gd name="connsiteX202" fmla="*/ 1873080 w 12192001"/>
              <a:gd name="connsiteY202" fmla="*/ 2013741 h 2344739"/>
              <a:gd name="connsiteX203" fmla="*/ 1786655 w 12192001"/>
              <a:gd name="connsiteY203" fmla="*/ 2041363 h 2344739"/>
              <a:gd name="connsiteX204" fmla="*/ 1738204 w 12192001"/>
              <a:gd name="connsiteY204" fmla="*/ 2036312 h 2344739"/>
              <a:gd name="connsiteX205" fmla="*/ 1675071 w 12192001"/>
              <a:gd name="connsiteY205" fmla="*/ 2019963 h 2344739"/>
              <a:gd name="connsiteX206" fmla="*/ 1608669 w 12192001"/>
              <a:gd name="connsiteY206" fmla="*/ 2013066 h 2344739"/>
              <a:gd name="connsiteX207" fmla="*/ 1496110 w 12192001"/>
              <a:gd name="connsiteY207" fmla="*/ 1987476 h 2344739"/>
              <a:gd name="connsiteX208" fmla="*/ 1149979 w 12192001"/>
              <a:gd name="connsiteY208" fmla="*/ 1938041 h 2344739"/>
              <a:gd name="connsiteX209" fmla="*/ 858269 w 12192001"/>
              <a:gd name="connsiteY209" fmla="*/ 1928608 h 2344739"/>
              <a:gd name="connsiteX210" fmla="*/ 837540 w 12192001"/>
              <a:gd name="connsiteY210" fmla="*/ 1929821 h 2344739"/>
              <a:gd name="connsiteX211" fmla="*/ 816809 w 12192001"/>
              <a:gd name="connsiteY211" fmla="*/ 1927857 h 2344739"/>
              <a:gd name="connsiteX212" fmla="*/ 811506 w 12192001"/>
              <a:gd name="connsiteY212" fmla="*/ 1930751 h 2344739"/>
              <a:gd name="connsiteX213" fmla="*/ 797041 w 12192001"/>
              <a:gd name="connsiteY213" fmla="*/ 1930446 h 2344739"/>
              <a:gd name="connsiteX214" fmla="*/ 767901 w 12192001"/>
              <a:gd name="connsiteY214" fmla="*/ 1932653 h 2344739"/>
              <a:gd name="connsiteX215" fmla="*/ 763053 w 12192001"/>
              <a:gd name="connsiteY215" fmla="*/ 1930432 h 2344739"/>
              <a:gd name="connsiteX216" fmla="*/ 720047 w 12192001"/>
              <a:gd name="connsiteY216" fmla="*/ 1929661 h 2344739"/>
              <a:gd name="connsiteX217" fmla="*/ 719742 w 12192001"/>
              <a:gd name="connsiteY217" fmla="*/ 1928399 h 2344739"/>
              <a:gd name="connsiteX218" fmla="*/ 708875 w 12192001"/>
              <a:gd name="connsiteY218" fmla="*/ 1922722 h 2344739"/>
              <a:gd name="connsiteX219" fmla="*/ 596792 w 12192001"/>
              <a:gd name="connsiteY219" fmla="*/ 1879864 h 2344739"/>
              <a:gd name="connsiteX220" fmla="*/ 578535 w 12192001"/>
              <a:gd name="connsiteY220" fmla="*/ 1877212 h 2344739"/>
              <a:gd name="connsiteX221" fmla="*/ 571717 w 12192001"/>
              <a:gd name="connsiteY221" fmla="*/ 1877401 h 2344739"/>
              <a:gd name="connsiteX222" fmla="*/ 445099 w 12192001"/>
              <a:gd name="connsiteY222" fmla="*/ 1839371 h 2344739"/>
              <a:gd name="connsiteX223" fmla="*/ 404015 w 12192001"/>
              <a:gd name="connsiteY223" fmla="*/ 1833548 h 2344739"/>
              <a:gd name="connsiteX224" fmla="*/ 292435 w 12192001"/>
              <a:gd name="connsiteY224" fmla="*/ 1812852 h 2344739"/>
              <a:gd name="connsiteX225" fmla="*/ 118381 w 12192001"/>
              <a:gd name="connsiteY225" fmla="*/ 1761047 h 2344739"/>
              <a:gd name="connsiteX226" fmla="*/ 15526 w 12192001"/>
              <a:gd name="connsiteY226" fmla="*/ 1758191 h 2344739"/>
              <a:gd name="connsiteX227" fmla="*/ 2 w 12192001"/>
              <a:gd name="connsiteY227" fmla="*/ 1752722 h 2344739"/>
              <a:gd name="connsiteX228" fmla="*/ 1 w 12192001"/>
              <a:gd name="connsiteY228" fmla="*/ 762497 h 2344739"/>
              <a:gd name="connsiteX229" fmla="*/ 0 w 12192001"/>
              <a:gd name="connsiteY229" fmla="*/ 762497 h 2344739"/>
              <a:gd name="connsiteX230" fmla="*/ 0 w 12192001"/>
              <a:gd name="connsiteY230" fmla="*/ 222213 h 2344739"/>
              <a:gd name="connsiteX231" fmla="*/ 0 w 12192001"/>
              <a:gd name="connsiteY231"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218559 w 12192001"/>
              <a:gd name="connsiteY111" fmla="*/ 2156680 h 2344739"/>
              <a:gd name="connsiteX112" fmla="*/ 7201101 w 12192001"/>
              <a:gd name="connsiteY112" fmla="*/ 2161230 h 2344739"/>
              <a:gd name="connsiteX113" fmla="*/ 7197004 w 12192001"/>
              <a:gd name="connsiteY113" fmla="*/ 2166588 h 2344739"/>
              <a:gd name="connsiteX114" fmla="*/ 7170808 w 12192001"/>
              <a:gd name="connsiteY114" fmla="*/ 2171236 h 2344739"/>
              <a:gd name="connsiteX115" fmla="*/ 7096988 w 12192001"/>
              <a:gd name="connsiteY115" fmla="*/ 2183464 h 2344739"/>
              <a:gd name="connsiteX116" fmla="*/ 7018496 w 12192001"/>
              <a:gd name="connsiteY116" fmla="*/ 2183090 h 2344739"/>
              <a:gd name="connsiteX117" fmla="*/ 6904146 w 12192001"/>
              <a:gd name="connsiteY117" fmla="*/ 2212596 h 2344739"/>
              <a:gd name="connsiteX118" fmla="*/ 6708222 w 12192001"/>
              <a:gd name="connsiteY118" fmla="*/ 2240551 h 2344739"/>
              <a:gd name="connsiteX119" fmla="*/ 6549454 w 12192001"/>
              <a:gd name="connsiteY119" fmla="*/ 2269327 h 2344739"/>
              <a:gd name="connsiteX120" fmla="*/ 6317560 w 12192001"/>
              <a:gd name="connsiteY120" fmla="*/ 2316127 h 2344739"/>
              <a:gd name="connsiteX121" fmla="*/ 6168674 w 12192001"/>
              <a:gd name="connsiteY121" fmla="*/ 2318214 h 2344739"/>
              <a:gd name="connsiteX122" fmla="*/ 6073848 w 12192001"/>
              <a:gd name="connsiteY122" fmla="*/ 2338676 h 2344739"/>
              <a:gd name="connsiteX123" fmla="*/ 6068529 w 12192001"/>
              <a:gd name="connsiteY123" fmla="*/ 2337139 h 2344739"/>
              <a:gd name="connsiteX124" fmla="*/ 6048638 w 12192001"/>
              <a:gd name="connsiteY124" fmla="*/ 2337822 h 2344739"/>
              <a:gd name="connsiteX125" fmla="*/ 6041285 w 12192001"/>
              <a:gd name="connsiteY125" fmla="*/ 2329473 h 2344739"/>
              <a:gd name="connsiteX126" fmla="*/ 6010090 w 12192001"/>
              <a:gd name="connsiteY126" fmla="*/ 2324380 h 2344739"/>
              <a:gd name="connsiteX127" fmla="*/ 5957375 w 12192001"/>
              <a:gd name="connsiteY127" fmla="*/ 2328024 h 2344739"/>
              <a:gd name="connsiteX128" fmla="*/ 5758919 w 12192001"/>
              <a:gd name="connsiteY128" fmla="*/ 2343716 h 2344739"/>
              <a:gd name="connsiteX129" fmla="*/ 5626960 w 12192001"/>
              <a:gd name="connsiteY129" fmla="*/ 2344739 h 2344739"/>
              <a:gd name="connsiteX130" fmla="*/ 5470906 w 12192001"/>
              <a:gd name="connsiteY130" fmla="*/ 2330719 h 2344739"/>
              <a:gd name="connsiteX131" fmla="*/ 5432761 w 12192001"/>
              <a:gd name="connsiteY131" fmla="*/ 2319466 h 2344739"/>
              <a:gd name="connsiteX132" fmla="*/ 5381669 w 12192001"/>
              <a:gd name="connsiteY132" fmla="*/ 2301764 h 2344739"/>
              <a:gd name="connsiteX133" fmla="*/ 5261764 w 12192001"/>
              <a:gd name="connsiteY133" fmla="*/ 2281347 h 2344739"/>
              <a:gd name="connsiteX134" fmla="*/ 5222961 w 12192001"/>
              <a:gd name="connsiteY134" fmla="*/ 2270223 h 2344739"/>
              <a:gd name="connsiteX135" fmla="*/ 5174660 w 12192001"/>
              <a:gd name="connsiteY135" fmla="*/ 2267233 h 2344739"/>
              <a:gd name="connsiteX136" fmla="*/ 5156554 w 12192001"/>
              <a:gd name="connsiteY136" fmla="*/ 2260010 h 2344739"/>
              <a:gd name="connsiteX137" fmla="*/ 5142599 w 12192001"/>
              <a:gd name="connsiteY137" fmla="*/ 2256610 h 2344739"/>
              <a:gd name="connsiteX138" fmla="*/ 5139596 w 12192001"/>
              <a:gd name="connsiteY138" fmla="*/ 2254509 h 2344739"/>
              <a:gd name="connsiteX139" fmla="*/ 5121659 w 12192001"/>
              <a:gd name="connsiteY139" fmla="*/ 2243656 h 2344739"/>
              <a:gd name="connsiteX140" fmla="*/ 5065790 w 12192001"/>
              <a:gd name="connsiteY140" fmla="*/ 2250227 h 2344739"/>
              <a:gd name="connsiteX141" fmla="*/ 5011514 w 12192001"/>
              <a:gd name="connsiteY141" fmla="*/ 2233846 h 2344739"/>
              <a:gd name="connsiteX142" fmla="*/ 4840441 w 12192001"/>
              <a:gd name="connsiteY142" fmla="*/ 2209829 h 2344739"/>
              <a:gd name="connsiteX143" fmla="*/ 4762447 w 12192001"/>
              <a:gd name="connsiteY143" fmla="*/ 2182061 h 2344739"/>
              <a:gd name="connsiteX144" fmla="*/ 4723186 w 12192001"/>
              <a:gd name="connsiteY144" fmla="*/ 2173047 h 2344739"/>
              <a:gd name="connsiteX145" fmla="*/ 4721176 w 12192001"/>
              <a:gd name="connsiteY145" fmla="*/ 2172298 h 2344739"/>
              <a:gd name="connsiteX146" fmla="*/ 4722111 w 12192001"/>
              <a:gd name="connsiteY146" fmla="*/ 2172087 h 2344739"/>
              <a:gd name="connsiteX147" fmla="*/ 4717202 w 12192001"/>
              <a:gd name="connsiteY147" fmla="*/ 2170817 h 2344739"/>
              <a:gd name="connsiteX148" fmla="*/ 4721176 w 12192001"/>
              <a:gd name="connsiteY148" fmla="*/ 2172298 h 2344739"/>
              <a:gd name="connsiteX149" fmla="*/ 4715526 w 12192001"/>
              <a:gd name="connsiteY149" fmla="*/ 2173573 h 2344739"/>
              <a:gd name="connsiteX150" fmla="*/ 4515814 w 12192001"/>
              <a:gd name="connsiteY150" fmla="*/ 2163671 h 2344739"/>
              <a:gd name="connsiteX151" fmla="*/ 4428543 w 12192001"/>
              <a:gd name="connsiteY151" fmla="*/ 2153020 h 2344739"/>
              <a:gd name="connsiteX152" fmla="*/ 4362875 w 12192001"/>
              <a:gd name="connsiteY152" fmla="*/ 2151674 h 2344739"/>
              <a:gd name="connsiteX153" fmla="*/ 4316966 w 12192001"/>
              <a:gd name="connsiteY153" fmla="*/ 2158289 h 2344739"/>
              <a:gd name="connsiteX154" fmla="*/ 4315110 w 12192001"/>
              <a:gd name="connsiteY154" fmla="*/ 2156948 h 2344739"/>
              <a:gd name="connsiteX155" fmla="*/ 4295144 w 12192001"/>
              <a:gd name="connsiteY155" fmla="*/ 2155069 h 2344739"/>
              <a:gd name="connsiteX156" fmla="*/ 4290064 w 12192001"/>
              <a:gd name="connsiteY156" fmla="*/ 2157986 h 2344739"/>
              <a:gd name="connsiteX157" fmla="*/ 4276142 w 12192001"/>
              <a:gd name="connsiteY157" fmla="*/ 2157740 h 2344739"/>
              <a:gd name="connsiteX158" fmla="*/ 4248117 w 12192001"/>
              <a:gd name="connsiteY158" fmla="*/ 2160064 h 2344739"/>
              <a:gd name="connsiteX159" fmla="*/ 4202051 w 12192001"/>
              <a:gd name="connsiteY159" fmla="*/ 2157269 h 2344739"/>
              <a:gd name="connsiteX160" fmla="*/ 4201745 w 12192001"/>
              <a:gd name="connsiteY160" fmla="*/ 2156010 h 2344739"/>
              <a:gd name="connsiteX161" fmla="*/ 4191248 w 12192001"/>
              <a:gd name="connsiteY161" fmla="*/ 2150376 h 2344739"/>
              <a:gd name="connsiteX162" fmla="*/ 4142745 w 12192001"/>
              <a:gd name="connsiteY162" fmla="*/ 2134511 h 2344739"/>
              <a:gd name="connsiteX163" fmla="*/ 4083097 w 12192001"/>
              <a:gd name="connsiteY163" fmla="*/ 2107978 h 2344739"/>
              <a:gd name="connsiteX164" fmla="*/ 4074546 w 12192001"/>
              <a:gd name="connsiteY164" fmla="*/ 2107143 h 2344739"/>
              <a:gd name="connsiteX165" fmla="*/ 4074427 w 12192001"/>
              <a:gd name="connsiteY165" fmla="*/ 2106844 h 2344739"/>
              <a:gd name="connsiteX166" fmla="*/ 4065510 w 12192001"/>
              <a:gd name="connsiteY166" fmla="*/ 2105400 h 2344739"/>
              <a:gd name="connsiteX167" fmla="*/ 4058954 w 12192001"/>
              <a:gd name="connsiteY167" fmla="*/ 2105618 h 2344739"/>
              <a:gd name="connsiteX168" fmla="*/ 4042364 w 12192001"/>
              <a:gd name="connsiteY168" fmla="*/ 2103997 h 2344739"/>
              <a:gd name="connsiteX169" fmla="*/ 4036997 w 12192001"/>
              <a:gd name="connsiteY169" fmla="*/ 2101563 h 2344739"/>
              <a:gd name="connsiteX170" fmla="*/ 4035363 w 12192001"/>
              <a:gd name="connsiteY170" fmla="*/ 2097896 h 2344739"/>
              <a:gd name="connsiteX171" fmla="*/ 4033778 w 12192001"/>
              <a:gd name="connsiteY171" fmla="*/ 2098131 h 2344739"/>
              <a:gd name="connsiteX172" fmla="*/ 4004538 w 12192001"/>
              <a:gd name="connsiteY172" fmla="*/ 2085563 h 2344739"/>
              <a:gd name="connsiteX173" fmla="*/ 3936846 w 12192001"/>
              <a:gd name="connsiteY173" fmla="*/ 2068106 h 2344739"/>
              <a:gd name="connsiteX174" fmla="*/ 3897275 w 12192001"/>
              <a:gd name="connsiteY174" fmla="*/ 2062451 h 2344739"/>
              <a:gd name="connsiteX175" fmla="*/ 3789760 w 12192001"/>
              <a:gd name="connsiteY175" fmla="*/ 2042213 h 2344739"/>
              <a:gd name="connsiteX176" fmla="*/ 3682513 w 12192001"/>
              <a:gd name="connsiteY176" fmla="*/ 2018290 h 2344739"/>
              <a:gd name="connsiteX177" fmla="*/ 3610035 w 12192001"/>
              <a:gd name="connsiteY177" fmla="*/ 1986019 h 2344739"/>
              <a:gd name="connsiteX178" fmla="*/ 3603855 w 12192001"/>
              <a:gd name="connsiteY178" fmla="*/ 1987381 h 2344739"/>
              <a:gd name="connsiteX179" fmla="*/ 3594736 w 12192001"/>
              <a:gd name="connsiteY179" fmla="*/ 1987545 h 2344739"/>
              <a:gd name="connsiteX180" fmla="*/ 3594501 w 12192001"/>
              <a:gd name="connsiteY180" fmla="*/ 1987276 h 2344739"/>
              <a:gd name="connsiteX181" fmla="*/ 3585978 w 12192001"/>
              <a:gd name="connsiteY181" fmla="*/ 1987966 h 2344739"/>
              <a:gd name="connsiteX182" fmla="*/ 3536135 w 12192001"/>
              <a:gd name="connsiteY182" fmla="*/ 1978267 h 2344739"/>
              <a:gd name="connsiteX183" fmla="*/ 3473223 w 12192001"/>
              <a:gd name="connsiteY183" fmla="*/ 1974606 h 2344739"/>
              <a:gd name="connsiteX184" fmla="*/ 3400728 w 12192001"/>
              <a:gd name="connsiteY184" fmla="*/ 1962558 h 2344739"/>
              <a:gd name="connsiteX185" fmla="*/ 3363888 w 12192001"/>
              <a:gd name="connsiteY185" fmla="*/ 1979510 h 2344739"/>
              <a:gd name="connsiteX186" fmla="*/ 3344026 w 12192001"/>
              <a:gd name="connsiteY186" fmla="*/ 1981192 h 2344739"/>
              <a:gd name="connsiteX187" fmla="*/ 3341698 w 12192001"/>
              <a:gd name="connsiteY187" fmla="*/ 1980217 h 2344739"/>
              <a:gd name="connsiteX188" fmla="*/ 3262356 w 12192001"/>
              <a:gd name="connsiteY188" fmla="*/ 1986094 h 2344739"/>
              <a:gd name="connsiteX189" fmla="*/ 3142556 w 12192001"/>
              <a:gd name="connsiteY189" fmla="*/ 1993869 h 2344739"/>
              <a:gd name="connsiteX190" fmla="*/ 3030291 w 12192001"/>
              <a:gd name="connsiteY190" fmla="*/ 1996512 h 2344739"/>
              <a:gd name="connsiteX191" fmla="*/ 2781569 w 12192001"/>
              <a:gd name="connsiteY191" fmla="*/ 2018333 h 2344739"/>
              <a:gd name="connsiteX192" fmla="*/ 2646527 w 12192001"/>
              <a:gd name="connsiteY192" fmla="*/ 2028869 h 2344739"/>
              <a:gd name="connsiteX193" fmla="*/ 2568028 w 12192001"/>
              <a:gd name="connsiteY193" fmla="*/ 2002628 h 2344739"/>
              <a:gd name="connsiteX194" fmla="*/ 2443255 w 12192001"/>
              <a:gd name="connsiteY194" fmla="*/ 2016529 h 2344739"/>
              <a:gd name="connsiteX195" fmla="*/ 2315112 w 12192001"/>
              <a:gd name="connsiteY195" fmla="*/ 2024996 h 2344739"/>
              <a:gd name="connsiteX196" fmla="*/ 2208578 w 12192001"/>
              <a:gd name="connsiteY196" fmla="*/ 2019763 h 2344739"/>
              <a:gd name="connsiteX197" fmla="*/ 2094665 w 12192001"/>
              <a:gd name="connsiteY197" fmla="*/ 2003052 h 2344739"/>
              <a:gd name="connsiteX198" fmla="*/ 1997356 w 12192001"/>
              <a:gd name="connsiteY198" fmla="*/ 1995032 h 2344739"/>
              <a:gd name="connsiteX199" fmla="*/ 1928172 w 12192001"/>
              <a:gd name="connsiteY199" fmla="*/ 2016977 h 2344739"/>
              <a:gd name="connsiteX200" fmla="*/ 1921650 w 12192001"/>
              <a:gd name="connsiteY200" fmla="*/ 2012146 h 2344739"/>
              <a:gd name="connsiteX201" fmla="*/ 1873080 w 12192001"/>
              <a:gd name="connsiteY201" fmla="*/ 2013741 h 2344739"/>
              <a:gd name="connsiteX202" fmla="*/ 1786655 w 12192001"/>
              <a:gd name="connsiteY202" fmla="*/ 2041363 h 2344739"/>
              <a:gd name="connsiteX203" fmla="*/ 1738204 w 12192001"/>
              <a:gd name="connsiteY203" fmla="*/ 2036312 h 2344739"/>
              <a:gd name="connsiteX204" fmla="*/ 1675071 w 12192001"/>
              <a:gd name="connsiteY204" fmla="*/ 2019963 h 2344739"/>
              <a:gd name="connsiteX205" fmla="*/ 1608669 w 12192001"/>
              <a:gd name="connsiteY205" fmla="*/ 2013066 h 2344739"/>
              <a:gd name="connsiteX206" fmla="*/ 1496110 w 12192001"/>
              <a:gd name="connsiteY206" fmla="*/ 1987476 h 2344739"/>
              <a:gd name="connsiteX207" fmla="*/ 1149979 w 12192001"/>
              <a:gd name="connsiteY207" fmla="*/ 1938041 h 2344739"/>
              <a:gd name="connsiteX208" fmla="*/ 858269 w 12192001"/>
              <a:gd name="connsiteY208" fmla="*/ 1928608 h 2344739"/>
              <a:gd name="connsiteX209" fmla="*/ 837540 w 12192001"/>
              <a:gd name="connsiteY209" fmla="*/ 1929821 h 2344739"/>
              <a:gd name="connsiteX210" fmla="*/ 816809 w 12192001"/>
              <a:gd name="connsiteY210" fmla="*/ 1927857 h 2344739"/>
              <a:gd name="connsiteX211" fmla="*/ 811506 w 12192001"/>
              <a:gd name="connsiteY211" fmla="*/ 1930751 h 2344739"/>
              <a:gd name="connsiteX212" fmla="*/ 797041 w 12192001"/>
              <a:gd name="connsiteY212" fmla="*/ 1930446 h 2344739"/>
              <a:gd name="connsiteX213" fmla="*/ 767901 w 12192001"/>
              <a:gd name="connsiteY213" fmla="*/ 1932653 h 2344739"/>
              <a:gd name="connsiteX214" fmla="*/ 763053 w 12192001"/>
              <a:gd name="connsiteY214" fmla="*/ 1930432 h 2344739"/>
              <a:gd name="connsiteX215" fmla="*/ 720047 w 12192001"/>
              <a:gd name="connsiteY215" fmla="*/ 1929661 h 2344739"/>
              <a:gd name="connsiteX216" fmla="*/ 719742 w 12192001"/>
              <a:gd name="connsiteY216" fmla="*/ 1928399 h 2344739"/>
              <a:gd name="connsiteX217" fmla="*/ 708875 w 12192001"/>
              <a:gd name="connsiteY217" fmla="*/ 1922722 h 2344739"/>
              <a:gd name="connsiteX218" fmla="*/ 596792 w 12192001"/>
              <a:gd name="connsiteY218" fmla="*/ 1879864 h 2344739"/>
              <a:gd name="connsiteX219" fmla="*/ 578535 w 12192001"/>
              <a:gd name="connsiteY219" fmla="*/ 1877212 h 2344739"/>
              <a:gd name="connsiteX220" fmla="*/ 571717 w 12192001"/>
              <a:gd name="connsiteY220" fmla="*/ 1877401 h 2344739"/>
              <a:gd name="connsiteX221" fmla="*/ 445099 w 12192001"/>
              <a:gd name="connsiteY221" fmla="*/ 1839371 h 2344739"/>
              <a:gd name="connsiteX222" fmla="*/ 404015 w 12192001"/>
              <a:gd name="connsiteY222" fmla="*/ 1833548 h 2344739"/>
              <a:gd name="connsiteX223" fmla="*/ 292435 w 12192001"/>
              <a:gd name="connsiteY223" fmla="*/ 1812852 h 2344739"/>
              <a:gd name="connsiteX224" fmla="*/ 118381 w 12192001"/>
              <a:gd name="connsiteY224" fmla="*/ 1761047 h 2344739"/>
              <a:gd name="connsiteX225" fmla="*/ 15526 w 12192001"/>
              <a:gd name="connsiteY225" fmla="*/ 1758191 h 2344739"/>
              <a:gd name="connsiteX226" fmla="*/ 2 w 12192001"/>
              <a:gd name="connsiteY226" fmla="*/ 1752722 h 2344739"/>
              <a:gd name="connsiteX227" fmla="*/ 1 w 12192001"/>
              <a:gd name="connsiteY227" fmla="*/ 762497 h 2344739"/>
              <a:gd name="connsiteX228" fmla="*/ 0 w 12192001"/>
              <a:gd name="connsiteY228" fmla="*/ 762497 h 2344739"/>
              <a:gd name="connsiteX229" fmla="*/ 0 w 12192001"/>
              <a:gd name="connsiteY229" fmla="*/ 222213 h 2344739"/>
              <a:gd name="connsiteX230" fmla="*/ 0 w 12192001"/>
              <a:gd name="connsiteY230"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20047 w 12192001"/>
              <a:gd name="connsiteY213" fmla="*/ 1929661 h 2344739"/>
              <a:gd name="connsiteX214" fmla="*/ 719742 w 12192001"/>
              <a:gd name="connsiteY214" fmla="*/ 1928399 h 2344739"/>
              <a:gd name="connsiteX215" fmla="*/ 708875 w 12192001"/>
              <a:gd name="connsiteY215" fmla="*/ 1922722 h 2344739"/>
              <a:gd name="connsiteX216" fmla="*/ 596792 w 12192001"/>
              <a:gd name="connsiteY216" fmla="*/ 1879864 h 2344739"/>
              <a:gd name="connsiteX217" fmla="*/ 578535 w 12192001"/>
              <a:gd name="connsiteY217" fmla="*/ 1877212 h 2344739"/>
              <a:gd name="connsiteX218" fmla="*/ 571717 w 12192001"/>
              <a:gd name="connsiteY218" fmla="*/ 1877401 h 2344739"/>
              <a:gd name="connsiteX219" fmla="*/ 445099 w 12192001"/>
              <a:gd name="connsiteY219" fmla="*/ 1839371 h 2344739"/>
              <a:gd name="connsiteX220" fmla="*/ 404015 w 12192001"/>
              <a:gd name="connsiteY220" fmla="*/ 1833548 h 2344739"/>
              <a:gd name="connsiteX221" fmla="*/ 292435 w 12192001"/>
              <a:gd name="connsiteY221" fmla="*/ 1812852 h 2344739"/>
              <a:gd name="connsiteX222" fmla="*/ 118381 w 12192001"/>
              <a:gd name="connsiteY222" fmla="*/ 1761047 h 2344739"/>
              <a:gd name="connsiteX223" fmla="*/ 15526 w 12192001"/>
              <a:gd name="connsiteY223" fmla="*/ 1758191 h 2344739"/>
              <a:gd name="connsiteX224" fmla="*/ 2 w 12192001"/>
              <a:gd name="connsiteY224" fmla="*/ 1752722 h 2344739"/>
              <a:gd name="connsiteX225" fmla="*/ 1 w 12192001"/>
              <a:gd name="connsiteY225" fmla="*/ 762497 h 2344739"/>
              <a:gd name="connsiteX226" fmla="*/ 0 w 12192001"/>
              <a:gd name="connsiteY226" fmla="*/ 762497 h 2344739"/>
              <a:gd name="connsiteX227" fmla="*/ 0 w 12192001"/>
              <a:gd name="connsiteY227" fmla="*/ 222213 h 2344739"/>
              <a:gd name="connsiteX228" fmla="*/ 0 w 12192001"/>
              <a:gd name="connsiteY228"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67901 w 12192001"/>
              <a:gd name="connsiteY211" fmla="*/ 1932653 h 2344739"/>
              <a:gd name="connsiteX212" fmla="*/ 720047 w 12192001"/>
              <a:gd name="connsiteY212" fmla="*/ 1929661 h 2344739"/>
              <a:gd name="connsiteX213" fmla="*/ 719742 w 12192001"/>
              <a:gd name="connsiteY213" fmla="*/ 1928399 h 2344739"/>
              <a:gd name="connsiteX214" fmla="*/ 708875 w 12192001"/>
              <a:gd name="connsiteY214" fmla="*/ 1922722 h 2344739"/>
              <a:gd name="connsiteX215" fmla="*/ 596792 w 12192001"/>
              <a:gd name="connsiteY215" fmla="*/ 1879864 h 2344739"/>
              <a:gd name="connsiteX216" fmla="*/ 578535 w 12192001"/>
              <a:gd name="connsiteY216" fmla="*/ 1877212 h 2344739"/>
              <a:gd name="connsiteX217" fmla="*/ 571717 w 12192001"/>
              <a:gd name="connsiteY217" fmla="*/ 1877401 h 2344739"/>
              <a:gd name="connsiteX218" fmla="*/ 445099 w 12192001"/>
              <a:gd name="connsiteY218" fmla="*/ 1839371 h 2344739"/>
              <a:gd name="connsiteX219" fmla="*/ 404015 w 12192001"/>
              <a:gd name="connsiteY219" fmla="*/ 1833548 h 2344739"/>
              <a:gd name="connsiteX220" fmla="*/ 292435 w 12192001"/>
              <a:gd name="connsiteY220" fmla="*/ 1812852 h 2344739"/>
              <a:gd name="connsiteX221" fmla="*/ 118381 w 12192001"/>
              <a:gd name="connsiteY221" fmla="*/ 1761047 h 2344739"/>
              <a:gd name="connsiteX222" fmla="*/ 15526 w 12192001"/>
              <a:gd name="connsiteY222" fmla="*/ 1758191 h 2344739"/>
              <a:gd name="connsiteX223" fmla="*/ 2 w 12192001"/>
              <a:gd name="connsiteY223" fmla="*/ 1752722 h 2344739"/>
              <a:gd name="connsiteX224" fmla="*/ 1 w 12192001"/>
              <a:gd name="connsiteY224" fmla="*/ 762497 h 2344739"/>
              <a:gd name="connsiteX225" fmla="*/ 0 w 12192001"/>
              <a:gd name="connsiteY225" fmla="*/ 762497 h 2344739"/>
              <a:gd name="connsiteX226" fmla="*/ 0 w 12192001"/>
              <a:gd name="connsiteY226" fmla="*/ 222213 h 2344739"/>
              <a:gd name="connsiteX227" fmla="*/ 0 w 12192001"/>
              <a:gd name="connsiteY227"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762497 h 2344739"/>
              <a:gd name="connsiteX225" fmla="*/ 0 w 12192001"/>
              <a:gd name="connsiteY225" fmla="*/ 222213 h 2344739"/>
              <a:gd name="connsiteX226" fmla="*/ 0 w 12192001"/>
              <a:gd name="connsiteY22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222213 h 2344739"/>
              <a:gd name="connsiteX225" fmla="*/ 0 w 12192001"/>
              <a:gd name="connsiteY225"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53521 w 12193149"/>
              <a:gd name="connsiteY90" fmla="*/ 1957169 h 2344739"/>
              <a:gd name="connsiteX91" fmla="*/ 8321252 w 12193149"/>
              <a:gd name="connsiteY91" fmla="*/ 1974587 h 2344739"/>
              <a:gd name="connsiteX92" fmla="*/ 8315581 w 12193149"/>
              <a:gd name="connsiteY92" fmla="*/ 1974913 h 2344739"/>
              <a:gd name="connsiteX93" fmla="*/ 8296322 w 12193149"/>
              <a:gd name="connsiteY93" fmla="*/ 1988808 h 2344739"/>
              <a:gd name="connsiteX94" fmla="*/ 8285424 w 12193149"/>
              <a:gd name="connsiteY94" fmla="*/ 1994631 h 2344739"/>
              <a:gd name="connsiteX95" fmla="*/ 8284298 w 12193149"/>
              <a:gd name="connsiteY95" fmla="*/ 1999074 h 2344739"/>
              <a:gd name="connsiteX96" fmla="*/ 8267224 w 12193149"/>
              <a:gd name="connsiteY96" fmla="*/ 2006249 h 2344739"/>
              <a:gd name="connsiteX97" fmla="*/ 8264525 w 12193149"/>
              <a:gd name="connsiteY97" fmla="*/ 2006019 h 2344739"/>
              <a:gd name="connsiteX98" fmla="*/ 8253181 w 12193149"/>
              <a:gd name="connsiteY98" fmla="*/ 2015862 h 2344739"/>
              <a:gd name="connsiteX99" fmla="*/ 8246982 w 12193149"/>
              <a:gd name="connsiteY99" fmla="*/ 2028854 h 2344739"/>
              <a:gd name="connsiteX100" fmla="*/ 8091420 w 12193149"/>
              <a:gd name="connsiteY100" fmla="*/ 2075015 h 2344739"/>
              <a:gd name="connsiteX101" fmla="*/ 7906555 w 12193149"/>
              <a:gd name="connsiteY101" fmla="*/ 2116988 h 2344739"/>
              <a:gd name="connsiteX102" fmla="*/ 7719893 w 12193149"/>
              <a:gd name="connsiteY102" fmla="*/ 2142703 h 2344739"/>
              <a:gd name="connsiteX103" fmla="*/ 7615495 w 12193149"/>
              <a:gd name="connsiteY103" fmla="*/ 2139232 h 2344739"/>
              <a:gd name="connsiteX104" fmla="*/ 7528691 w 12193149"/>
              <a:gd name="connsiteY104" fmla="*/ 2145060 h 2344739"/>
              <a:gd name="connsiteX105" fmla="*/ 7520719 w 12193149"/>
              <a:gd name="connsiteY105" fmla="*/ 2147613 h 2344739"/>
              <a:gd name="connsiteX106" fmla="*/ 7508559 w 12193149"/>
              <a:gd name="connsiteY106" fmla="*/ 2148948 h 2344739"/>
              <a:gd name="connsiteX107" fmla="*/ 7508188 w 12193149"/>
              <a:gd name="connsiteY107" fmla="*/ 2148621 h 2344739"/>
              <a:gd name="connsiteX108" fmla="*/ 7496943 w 12193149"/>
              <a:gd name="connsiteY108" fmla="*/ 2150573 h 2344739"/>
              <a:gd name="connsiteX109" fmla="*/ 7406539 w 12193149"/>
              <a:gd name="connsiteY109" fmla="*/ 2142468 h 2344739"/>
              <a:gd name="connsiteX110" fmla="*/ 7219707 w 12193149"/>
              <a:gd name="connsiteY110" fmla="*/ 2156680 h 2344739"/>
              <a:gd name="connsiteX111" fmla="*/ 7202249 w 12193149"/>
              <a:gd name="connsiteY111" fmla="*/ 2161230 h 2344739"/>
              <a:gd name="connsiteX112" fmla="*/ 7198152 w 12193149"/>
              <a:gd name="connsiteY112" fmla="*/ 2166588 h 2344739"/>
              <a:gd name="connsiteX113" fmla="*/ 7171956 w 12193149"/>
              <a:gd name="connsiteY113" fmla="*/ 2171236 h 2344739"/>
              <a:gd name="connsiteX114" fmla="*/ 7098136 w 12193149"/>
              <a:gd name="connsiteY114" fmla="*/ 2183464 h 2344739"/>
              <a:gd name="connsiteX115" fmla="*/ 7019644 w 12193149"/>
              <a:gd name="connsiteY115" fmla="*/ 2183090 h 2344739"/>
              <a:gd name="connsiteX116" fmla="*/ 6905294 w 12193149"/>
              <a:gd name="connsiteY116" fmla="*/ 2212596 h 2344739"/>
              <a:gd name="connsiteX117" fmla="*/ 6709370 w 12193149"/>
              <a:gd name="connsiteY117" fmla="*/ 2240551 h 2344739"/>
              <a:gd name="connsiteX118" fmla="*/ 6550602 w 12193149"/>
              <a:gd name="connsiteY118" fmla="*/ 2269327 h 2344739"/>
              <a:gd name="connsiteX119" fmla="*/ 6318708 w 12193149"/>
              <a:gd name="connsiteY119" fmla="*/ 2316127 h 2344739"/>
              <a:gd name="connsiteX120" fmla="*/ 6169822 w 12193149"/>
              <a:gd name="connsiteY120" fmla="*/ 2318214 h 2344739"/>
              <a:gd name="connsiteX121" fmla="*/ 6074996 w 12193149"/>
              <a:gd name="connsiteY121" fmla="*/ 2338676 h 2344739"/>
              <a:gd name="connsiteX122" fmla="*/ 6069677 w 12193149"/>
              <a:gd name="connsiteY122" fmla="*/ 2337139 h 2344739"/>
              <a:gd name="connsiteX123" fmla="*/ 6049786 w 12193149"/>
              <a:gd name="connsiteY123" fmla="*/ 2337822 h 2344739"/>
              <a:gd name="connsiteX124" fmla="*/ 6042433 w 12193149"/>
              <a:gd name="connsiteY124" fmla="*/ 2329473 h 2344739"/>
              <a:gd name="connsiteX125" fmla="*/ 6011238 w 12193149"/>
              <a:gd name="connsiteY125" fmla="*/ 2324380 h 2344739"/>
              <a:gd name="connsiteX126" fmla="*/ 5958523 w 12193149"/>
              <a:gd name="connsiteY126" fmla="*/ 2328024 h 2344739"/>
              <a:gd name="connsiteX127" fmla="*/ 5760067 w 12193149"/>
              <a:gd name="connsiteY127" fmla="*/ 2343716 h 2344739"/>
              <a:gd name="connsiteX128" fmla="*/ 5628108 w 12193149"/>
              <a:gd name="connsiteY128" fmla="*/ 2344739 h 2344739"/>
              <a:gd name="connsiteX129" fmla="*/ 5472054 w 12193149"/>
              <a:gd name="connsiteY129" fmla="*/ 2330719 h 2344739"/>
              <a:gd name="connsiteX130" fmla="*/ 5433909 w 12193149"/>
              <a:gd name="connsiteY130" fmla="*/ 2319466 h 2344739"/>
              <a:gd name="connsiteX131" fmla="*/ 5382817 w 12193149"/>
              <a:gd name="connsiteY131" fmla="*/ 2301764 h 2344739"/>
              <a:gd name="connsiteX132" fmla="*/ 5262912 w 12193149"/>
              <a:gd name="connsiteY132" fmla="*/ 2281347 h 2344739"/>
              <a:gd name="connsiteX133" fmla="*/ 5224109 w 12193149"/>
              <a:gd name="connsiteY133" fmla="*/ 2270223 h 2344739"/>
              <a:gd name="connsiteX134" fmla="*/ 5175808 w 12193149"/>
              <a:gd name="connsiteY134" fmla="*/ 2267233 h 2344739"/>
              <a:gd name="connsiteX135" fmla="*/ 5157702 w 12193149"/>
              <a:gd name="connsiteY135" fmla="*/ 2260010 h 2344739"/>
              <a:gd name="connsiteX136" fmla="*/ 5143747 w 12193149"/>
              <a:gd name="connsiteY136" fmla="*/ 2256610 h 2344739"/>
              <a:gd name="connsiteX137" fmla="*/ 5140744 w 12193149"/>
              <a:gd name="connsiteY137" fmla="*/ 2254509 h 2344739"/>
              <a:gd name="connsiteX138" fmla="*/ 5122807 w 12193149"/>
              <a:gd name="connsiteY138" fmla="*/ 2243656 h 2344739"/>
              <a:gd name="connsiteX139" fmla="*/ 5066938 w 12193149"/>
              <a:gd name="connsiteY139" fmla="*/ 2250227 h 2344739"/>
              <a:gd name="connsiteX140" fmla="*/ 5012662 w 12193149"/>
              <a:gd name="connsiteY140" fmla="*/ 2233846 h 2344739"/>
              <a:gd name="connsiteX141" fmla="*/ 4841589 w 12193149"/>
              <a:gd name="connsiteY141" fmla="*/ 2209829 h 2344739"/>
              <a:gd name="connsiteX142" fmla="*/ 4763595 w 12193149"/>
              <a:gd name="connsiteY142" fmla="*/ 2182061 h 2344739"/>
              <a:gd name="connsiteX143" fmla="*/ 4724334 w 12193149"/>
              <a:gd name="connsiteY143" fmla="*/ 2173047 h 2344739"/>
              <a:gd name="connsiteX144" fmla="*/ 4722324 w 12193149"/>
              <a:gd name="connsiteY144" fmla="*/ 2172298 h 2344739"/>
              <a:gd name="connsiteX145" fmla="*/ 4723259 w 12193149"/>
              <a:gd name="connsiteY145" fmla="*/ 2172087 h 2344739"/>
              <a:gd name="connsiteX146" fmla="*/ 4718350 w 12193149"/>
              <a:gd name="connsiteY146" fmla="*/ 2170817 h 2344739"/>
              <a:gd name="connsiteX147" fmla="*/ 4722324 w 12193149"/>
              <a:gd name="connsiteY147" fmla="*/ 2172298 h 2344739"/>
              <a:gd name="connsiteX148" fmla="*/ 4716674 w 12193149"/>
              <a:gd name="connsiteY148" fmla="*/ 2173573 h 2344739"/>
              <a:gd name="connsiteX149" fmla="*/ 4516962 w 12193149"/>
              <a:gd name="connsiteY149" fmla="*/ 2163671 h 2344739"/>
              <a:gd name="connsiteX150" fmla="*/ 4429691 w 12193149"/>
              <a:gd name="connsiteY150" fmla="*/ 2153020 h 2344739"/>
              <a:gd name="connsiteX151" fmla="*/ 4364023 w 12193149"/>
              <a:gd name="connsiteY151" fmla="*/ 2151674 h 2344739"/>
              <a:gd name="connsiteX152" fmla="*/ 4318114 w 12193149"/>
              <a:gd name="connsiteY152" fmla="*/ 2158289 h 2344739"/>
              <a:gd name="connsiteX153" fmla="*/ 4316258 w 12193149"/>
              <a:gd name="connsiteY153" fmla="*/ 2156948 h 2344739"/>
              <a:gd name="connsiteX154" fmla="*/ 4296292 w 12193149"/>
              <a:gd name="connsiteY154" fmla="*/ 2155069 h 2344739"/>
              <a:gd name="connsiteX155" fmla="*/ 4291212 w 12193149"/>
              <a:gd name="connsiteY155" fmla="*/ 2157986 h 2344739"/>
              <a:gd name="connsiteX156" fmla="*/ 4277290 w 12193149"/>
              <a:gd name="connsiteY156" fmla="*/ 2157740 h 2344739"/>
              <a:gd name="connsiteX157" fmla="*/ 4249265 w 12193149"/>
              <a:gd name="connsiteY157" fmla="*/ 2160064 h 2344739"/>
              <a:gd name="connsiteX158" fmla="*/ 4203199 w 12193149"/>
              <a:gd name="connsiteY158" fmla="*/ 2157269 h 2344739"/>
              <a:gd name="connsiteX159" fmla="*/ 4202893 w 12193149"/>
              <a:gd name="connsiteY159" fmla="*/ 2156010 h 2344739"/>
              <a:gd name="connsiteX160" fmla="*/ 4192396 w 12193149"/>
              <a:gd name="connsiteY160" fmla="*/ 2150376 h 2344739"/>
              <a:gd name="connsiteX161" fmla="*/ 4143893 w 12193149"/>
              <a:gd name="connsiteY161" fmla="*/ 2134511 h 2344739"/>
              <a:gd name="connsiteX162" fmla="*/ 4084245 w 12193149"/>
              <a:gd name="connsiteY162" fmla="*/ 2107978 h 2344739"/>
              <a:gd name="connsiteX163" fmla="*/ 4075694 w 12193149"/>
              <a:gd name="connsiteY163" fmla="*/ 2107143 h 2344739"/>
              <a:gd name="connsiteX164" fmla="*/ 4075575 w 12193149"/>
              <a:gd name="connsiteY164" fmla="*/ 2106844 h 2344739"/>
              <a:gd name="connsiteX165" fmla="*/ 4066658 w 12193149"/>
              <a:gd name="connsiteY165" fmla="*/ 2105400 h 2344739"/>
              <a:gd name="connsiteX166" fmla="*/ 4060102 w 12193149"/>
              <a:gd name="connsiteY166" fmla="*/ 2105618 h 2344739"/>
              <a:gd name="connsiteX167" fmla="*/ 4043512 w 12193149"/>
              <a:gd name="connsiteY167" fmla="*/ 2103997 h 2344739"/>
              <a:gd name="connsiteX168" fmla="*/ 4038145 w 12193149"/>
              <a:gd name="connsiteY168" fmla="*/ 2101563 h 2344739"/>
              <a:gd name="connsiteX169" fmla="*/ 4036511 w 12193149"/>
              <a:gd name="connsiteY169" fmla="*/ 2097896 h 2344739"/>
              <a:gd name="connsiteX170" fmla="*/ 4034926 w 12193149"/>
              <a:gd name="connsiteY170" fmla="*/ 2098131 h 2344739"/>
              <a:gd name="connsiteX171" fmla="*/ 4005686 w 12193149"/>
              <a:gd name="connsiteY171" fmla="*/ 2085563 h 2344739"/>
              <a:gd name="connsiteX172" fmla="*/ 3937994 w 12193149"/>
              <a:gd name="connsiteY172" fmla="*/ 2068106 h 2344739"/>
              <a:gd name="connsiteX173" fmla="*/ 3898423 w 12193149"/>
              <a:gd name="connsiteY173" fmla="*/ 2062451 h 2344739"/>
              <a:gd name="connsiteX174" fmla="*/ 3790908 w 12193149"/>
              <a:gd name="connsiteY174" fmla="*/ 2042213 h 2344739"/>
              <a:gd name="connsiteX175" fmla="*/ 3683661 w 12193149"/>
              <a:gd name="connsiteY175" fmla="*/ 2018290 h 2344739"/>
              <a:gd name="connsiteX176" fmla="*/ 3611183 w 12193149"/>
              <a:gd name="connsiteY176" fmla="*/ 1986019 h 2344739"/>
              <a:gd name="connsiteX177" fmla="*/ 3605003 w 12193149"/>
              <a:gd name="connsiteY177" fmla="*/ 1987381 h 2344739"/>
              <a:gd name="connsiteX178" fmla="*/ 3595884 w 12193149"/>
              <a:gd name="connsiteY178" fmla="*/ 1987545 h 2344739"/>
              <a:gd name="connsiteX179" fmla="*/ 3595649 w 12193149"/>
              <a:gd name="connsiteY179" fmla="*/ 1987276 h 2344739"/>
              <a:gd name="connsiteX180" fmla="*/ 3587126 w 12193149"/>
              <a:gd name="connsiteY180" fmla="*/ 1987966 h 2344739"/>
              <a:gd name="connsiteX181" fmla="*/ 3537283 w 12193149"/>
              <a:gd name="connsiteY181" fmla="*/ 1978267 h 2344739"/>
              <a:gd name="connsiteX182" fmla="*/ 3474371 w 12193149"/>
              <a:gd name="connsiteY182" fmla="*/ 1974606 h 2344739"/>
              <a:gd name="connsiteX183" fmla="*/ 3401876 w 12193149"/>
              <a:gd name="connsiteY183" fmla="*/ 1962558 h 2344739"/>
              <a:gd name="connsiteX184" fmla="*/ 3365036 w 12193149"/>
              <a:gd name="connsiteY184" fmla="*/ 1979510 h 2344739"/>
              <a:gd name="connsiteX185" fmla="*/ 3345174 w 12193149"/>
              <a:gd name="connsiteY185" fmla="*/ 1981192 h 2344739"/>
              <a:gd name="connsiteX186" fmla="*/ 3342846 w 12193149"/>
              <a:gd name="connsiteY186" fmla="*/ 1980217 h 2344739"/>
              <a:gd name="connsiteX187" fmla="*/ 3263504 w 12193149"/>
              <a:gd name="connsiteY187" fmla="*/ 1986094 h 2344739"/>
              <a:gd name="connsiteX188" fmla="*/ 3143704 w 12193149"/>
              <a:gd name="connsiteY188" fmla="*/ 1993869 h 2344739"/>
              <a:gd name="connsiteX189" fmla="*/ 3031439 w 12193149"/>
              <a:gd name="connsiteY189" fmla="*/ 1996512 h 2344739"/>
              <a:gd name="connsiteX190" fmla="*/ 2782717 w 12193149"/>
              <a:gd name="connsiteY190" fmla="*/ 2018333 h 2344739"/>
              <a:gd name="connsiteX191" fmla="*/ 2647675 w 12193149"/>
              <a:gd name="connsiteY191" fmla="*/ 2028869 h 2344739"/>
              <a:gd name="connsiteX192" fmla="*/ 2569176 w 12193149"/>
              <a:gd name="connsiteY192" fmla="*/ 2002628 h 2344739"/>
              <a:gd name="connsiteX193" fmla="*/ 2444403 w 12193149"/>
              <a:gd name="connsiteY193" fmla="*/ 2016529 h 2344739"/>
              <a:gd name="connsiteX194" fmla="*/ 2316260 w 12193149"/>
              <a:gd name="connsiteY194" fmla="*/ 2024996 h 2344739"/>
              <a:gd name="connsiteX195" fmla="*/ 2209726 w 12193149"/>
              <a:gd name="connsiteY195" fmla="*/ 2019763 h 2344739"/>
              <a:gd name="connsiteX196" fmla="*/ 2095813 w 12193149"/>
              <a:gd name="connsiteY196" fmla="*/ 2003052 h 2344739"/>
              <a:gd name="connsiteX197" fmla="*/ 1998504 w 12193149"/>
              <a:gd name="connsiteY197" fmla="*/ 1995032 h 2344739"/>
              <a:gd name="connsiteX198" fmla="*/ 1929320 w 12193149"/>
              <a:gd name="connsiteY198" fmla="*/ 2016977 h 2344739"/>
              <a:gd name="connsiteX199" fmla="*/ 1922798 w 12193149"/>
              <a:gd name="connsiteY199" fmla="*/ 2012146 h 2344739"/>
              <a:gd name="connsiteX200" fmla="*/ 1874228 w 12193149"/>
              <a:gd name="connsiteY200" fmla="*/ 2013741 h 2344739"/>
              <a:gd name="connsiteX201" fmla="*/ 1787803 w 12193149"/>
              <a:gd name="connsiteY201" fmla="*/ 2041363 h 2344739"/>
              <a:gd name="connsiteX202" fmla="*/ 1739352 w 12193149"/>
              <a:gd name="connsiteY202" fmla="*/ 2036312 h 2344739"/>
              <a:gd name="connsiteX203" fmla="*/ 1676219 w 12193149"/>
              <a:gd name="connsiteY203" fmla="*/ 2019963 h 2344739"/>
              <a:gd name="connsiteX204" fmla="*/ 1609817 w 12193149"/>
              <a:gd name="connsiteY204" fmla="*/ 2013066 h 2344739"/>
              <a:gd name="connsiteX205" fmla="*/ 1497258 w 12193149"/>
              <a:gd name="connsiteY205" fmla="*/ 1987476 h 2344739"/>
              <a:gd name="connsiteX206" fmla="*/ 1151127 w 12193149"/>
              <a:gd name="connsiteY206" fmla="*/ 1938041 h 2344739"/>
              <a:gd name="connsiteX207" fmla="*/ 859417 w 12193149"/>
              <a:gd name="connsiteY207" fmla="*/ 1928608 h 2344739"/>
              <a:gd name="connsiteX208" fmla="*/ 838688 w 12193149"/>
              <a:gd name="connsiteY208" fmla="*/ 1929821 h 2344739"/>
              <a:gd name="connsiteX209" fmla="*/ 817957 w 12193149"/>
              <a:gd name="connsiteY209" fmla="*/ 1927857 h 2344739"/>
              <a:gd name="connsiteX210" fmla="*/ 812654 w 12193149"/>
              <a:gd name="connsiteY210" fmla="*/ 1930751 h 2344739"/>
              <a:gd name="connsiteX211" fmla="*/ 721195 w 12193149"/>
              <a:gd name="connsiteY211" fmla="*/ 1929661 h 2344739"/>
              <a:gd name="connsiteX212" fmla="*/ 720890 w 12193149"/>
              <a:gd name="connsiteY212" fmla="*/ 1928399 h 2344739"/>
              <a:gd name="connsiteX213" fmla="*/ 710023 w 12193149"/>
              <a:gd name="connsiteY213" fmla="*/ 1922722 h 2344739"/>
              <a:gd name="connsiteX214" fmla="*/ 597940 w 12193149"/>
              <a:gd name="connsiteY214" fmla="*/ 1879864 h 2344739"/>
              <a:gd name="connsiteX215" fmla="*/ 579683 w 12193149"/>
              <a:gd name="connsiteY215" fmla="*/ 1877212 h 2344739"/>
              <a:gd name="connsiteX216" fmla="*/ 572865 w 12193149"/>
              <a:gd name="connsiteY216" fmla="*/ 1877401 h 2344739"/>
              <a:gd name="connsiteX217" fmla="*/ 446247 w 12193149"/>
              <a:gd name="connsiteY217" fmla="*/ 1839371 h 2344739"/>
              <a:gd name="connsiteX218" fmla="*/ 405163 w 12193149"/>
              <a:gd name="connsiteY218" fmla="*/ 1833548 h 2344739"/>
              <a:gd name="connsiteX219" fmla="*/ 293583 w 12193149"/>
              <a:gd name="connsiteY219" fmla="*/ 1812852 h 2344739"/>
              <a:gd name="connsiteX220" fmla="*/ 119529 w 12193149"/>
              <a:gd name="connsiteY220" fmla="*/ 1761047 h 2344739"/>
              <a:gd name="connsiteX221" fmla="*/ 16674 w 12193149"/>
              <a:gd name="connsiteY221" fmla="*/ 1758191 h 2344739"/>
              <a:gd name="connsiteX222" fmla="*/ 1150 w 12193149"/>
              <a:gd name="connsiteY222" fmla="*/ 1752722 h 2344739"/>
              <a:gd name="connsiteX223" fmla="*/ 1148 w 12193149"/>
              <a:gd name="connsiteY223" fmla="*/ 222213 h 2344739"/>
              <a:gd name="connsiteX224" fmla="*/ 1148 w 12193149"/>
              <a:gd name="connsiteY224"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21252 w 12193149"/>
              <a:gd name="connsiteY90" fmla="*/ 1974587 h 2344739"/>
              <a:gd name="connsiteX91" fmla="*/ 8315581 w 12193149"/>
              <a:gd name="connsiteY91" fmla="*/ 1974913 h 2344739"/>
              <a:gd name="connsiteX92" fmla="*/ 8296322 w 12193149"/>
              <a:gd name="connsiteY92" fmla="*/ 1988808 h 2344739"/>
              <a:gd name="connsiteX93" fmla="*/ 8285424 w 12193149"/>
              <a:gd name="connsiteY93" fmla="*/ 1994631 h 2344739"/>
              <a:gd name="connsiteX94" fmla="*/ 8284298 w 12193149"/>
              <a:gd name="connsiteY94" fmla="*/ 1999074 h 2344739"/>
              <a:gd name="connsiteX95" fmla="*/ 8267224 w 12193149"/>
              <a:gd name="connsiteY95" fmla="*/ 2006249 h 2344739"/>
              <a:gd name="connsiteX96" fmla="*/ 8264525 w 12193149"/>
              <a:gd name="connsiteY96" fmla="*/ 2006019 h 2344739"/>
              <a:gd name="connsiteX97" fmla="*/ 8253181 w 12193149"/>
              <a:gd name="connsiteY97" fmla="*/ 2015862 h 2344739"/>
              <a:gd name="connsiteX98" fmla="*/ 8246982 w 12193149"/>
              <a:gd name="connsiteY98" fmla="*/ 2028854 h 2344739"/>
              <a:gd name="connsiteX99" fmla="*/ 8091420 w 12193149"/>
              <a:gd name="connsiteY99" fmla="*/ 2075015 h 2344739"/>
              <a:gd name="connsiteX100" fmla="*/ 7906555 w 12193149"/>
              <a:gd name="connsiteY100" fmla="*/ 2116988 h 2344739"/>
              <a:gd name="connsiteX101" fmla="*/ 7719893 w 12193149"/>
              <a:gd name="connsiteY101" fmla="*/ 2142703 h 2344739"/>
              <a:gd name="connsiteX102" fmla="*/ 7615495 w 12193149"/>
              <a:gd name="connsiteY102" fmla="*/ 2139232 h 2344739"/>
              <a:gd name="connsiteX103" fmla="*/ 7528691 w 12193149"/>
              <a:gd name="connsiteY103" fmla="*/ 2145060 h 2344739"/>
              <a:gd name="connsiteX104" fmla="*/ 7520719 w 12193149"/>
              <a:gd name="connsiteY104" fmla="*/ 2147613 h 2344739"/>
              <a:gd name="connsiteX105" fmla="*/ 7508559 w 12193149"/>
              <a:gd name="connsiteY105" fmla="*/ 2148948 h 2344739"/>
              <a:gd name="connsiteX106" fmla="*/ 7508188 w 12193149"/>
              <a:gd name="connsiteY106" fmla="*/ 2148621 h 2344739"/>
              <a:gd name="connsiteX107" fmla="*/ 7496943 w 12193149"/>
              <a:gd name="connsiteY107" fmla="*/ 2150573 h 2344739"/>
              <a:gd name="connsiteX108" fmla="*/ 7406539 w 12193149"/>
              <a:gd name="connsiteY108" fmla="*/ 2142468 h 2344739"/>
              <a:gd name="connsiteX109" fmla="*/ 7219707 w 12193149"/>
              <a:gd name="connsiteY109" fmla="*/ 2156680 h 2344739"/>
              <a:gd name="connsiteX110" fmla="*/ 7202249 w 12193149"/>
              <a:gd name="connsiteY110" fmla="*/ 2161230 h 2344739"/>
              <a:gd name="connsiteX111" fmla="*/ 7198152 w 12193149"/>
              <a:gd name="connsiteY111" fmla="*/ 2166588 h 2344739"/>
              <a:gd name="connsiteX112" fmla="*/ 7171956 w 12193149"/>
              <a:gd name="connsiteY112" fmla="*/ 2171236 h 2344739"/>
              <a:gd name="connsiteX113" fmla="*/ 7098136 w 12193149"/>
              <a:gd name="connsiteY113" fmla="*/ 2183464 h 2344739"/>
              <a:gd name="connsiteX114" fmla="*/ 7019644 w 12193149"/>
              <a:gd name="connsiteY114" fmla="*/ 2183090 h 2344739"/>
              <a:gd name="connsiteX115" fmla="*/ 6905294 w 12193149"/>
              <a:gd name="connsiteY115" fmla="*/ 2212596 h 2344739"/>
              <a:gd name="connsiteX116" fmla="*/ 6709370 w 12193149"/>
              <a:gd name="connsiteY116" fmla="*/ 2240551 h 2344739"/>
              <a:gd name="connsiteX117" fmla="*/ 6550602 w 12193149"/>
              <a:gd name="connsiteY117" fmla="*/ 2269327 h 2344739"/>
              <a:gd name="connsiteX118" fmla="*/ 6318708 w 12193149"/>
              <a:gd name="connsiteY118" fmla="*/ 2316127 h 2344739"/>
              <a:gd name="connsiteX119" fmla="*/ 6169822 w 12193149"/>
              <a:gd name="connsiteY119" fmla="*/ 2318214 h 2344739"/>
              <a:gd name="connsiteX120" fmla="*/ 6074996 w 12193149"/>
              <a:gd name="connsiteY120" fmla="*/ 2338676 h 2344739"/>
              <a:gd name="connsiteX121" fmla="*/ 6069677 w 12193149"/>
              <a:gd name="connsiteY121" fmla="*/ 2337139 h 2344739"/>
              <a:gd name="connsiteX122" fmla="*/ 6049786 w 12193149"/>
              <a:gd name="connsiteY122" fmla="*/ 2337822 h 2344739"/>
              <a:gd name="connsiteX123" fmla="*/ 6042433 w 12193149"/>
              <a:gd name="connsiteY123" fmla="*/ 2329473 h 2344739"/>
              <a:gd name="connsiteX124" fmla="*/ 6011238 w 12193149"/>
              <a:gd name="connsiteY124" fmla="*/ 2324380 h 2344739"/>
              <a:gd name="connsiteX125" fmla="*/ 5958523 w 12193149"/>
              <a:gd name="connsiteY125" fmla="*/ 2328024 h 2344739"/>
              <a:gd name="connsiteX126" fmla="*/ 5760067 w 12193149"/>
              <a:gd name="connsiteY126" fmla="*/ 2343716 h 2344739"/>
              <a:gd name="connsiteX127" fmla="*/ 5628108 w 12193149"/>
              <a:gd name="connsiteY127" fmla="*/ 2344739 h 2344739"/>
              <a:gd name="connsiteX128" fmla="*/ 5472054 w 12193149"/>
              <a:gd name="connsiteY128" fmla="*/ 2330719 h 2344739"/>
              <a:gd name="connsiteX129" fmla="*/ 5433909 w 12193149"/>
              <a:gd name="connsiteY129" fmla="*/ 2319466 h 2344739"/>
              <a:gd name="connsiteX130" fmla="*/ 5382817 w 12193149"/>
              <a:gd name="connsiteY130" fmla="*/ 2301764 h 2344739"/>
              <a:gd name="connsiteX131" fmla="*/ 5262912 w 12193149"/>
              <a:gd name="connsiteY131" fmla="*/ 2281347 h 2344739"/>
              <a:gd name="connsiteX132" fmla="*/ 5224109 w 12193149"/>
              <a:gd name="connsiteY132" fmla="*/ 2270223 h 2344739"/>
              <a:gd name="connsiteX133" fmla="*/ 5175808 w 12193149"/>
              <a:gd name="connsiteY133" fmla="*/ 2267233 h 2344739"/>
              <a:gd name="connsiteX134" fmla="*/ 5157702 w 12193149"/>
              <a:gd name="connsiteY134" fmla="*/ 2260010 h 2344739"/>
              <a:gd name="connsiteX135" fmla="*/ 5143747 w 12193149"/>
              <a:gd name="connsiteY135" fmla="*/ 2256610 h 2344739"/>
              <a:gd name="connsiteX136" fmla="*/ 5140744 w 12193149"/>
              <a:gd name="connsiteY136" fmla="*/ 2254509 h 2344739"/>
              <a:gd name="connsiteX137" fmla="*/ 5122807 w 12193149"/>
              <a:gd name="connsiteY137" fmla="*/ 2243656 h 2344739"/>
              <a:gd name="connsiteX138" fmla="*/ 5066938 w 12193149"/>
              <a:gd name="connsiteY138" fmla="*/ 2250227 h 2344739"/>
              <a:gd name="connsiteX139" fmla="*/ 5012662 w 12193149"/>
              <a:gd name="connsiteY139" fmla="*/ 2233846 h 2344739"/>
              <a:gd name="connsiteX140" fmla="*/ 4841589 w 12193149"/>
              <a:gd name="connsiteY140" fmla="*/ 2209829 h 2344739"/>
              <a:gd name="connsiteX141" fmla="*/ 4763595 w 12193149"/>
              <a:gd name="connsiteY141" fmla="*/ 2182061 h 2344739"/>
              <a:gd name="connsiteX142" fmla="*/ 4724334 w 12193149"/>
              <a:gd name="connsiteY142" fmla="*/ 2173047 h 2344739"/>
              <a:gd name="connsiteX143" fmla="*/ 4722324 w 12193149"/>
              <a:gd name="connsiteY143" fmla="*/ 2172298 h 2344739"/>
              <a:gd name="connsiteX144" fmla="*/ 4723259 w 12193149"/>
              <a:gd name="connsiteY144" fmla="*/ 2172087 h 2344739"/>
              <a:gd name="connsiteX145" fmla="*/ 4718350 w 12193149"/>
              <a:gd name="connsiteY145" fmla="*/ 2170817 h 2344739"/>
              <a:gd name="connsiteX146" fmla="*/ 4722324 w 12193149"/>
              <a:gd name="connsiteY146" fmla="*/ 2172298 h 2344739"/>
              <a:gd name="connsiteX147" fmla="*/ 4716674 w 12193149"/>
              <a:gd name="connsiteY147" fmla="*/ 2173573 h 2344739"/>
              <a:gd name="connsiteX148" fmla="*/ 4516962 w 12193149"/>
              <a:gd name="connsiteY148" fmla="*/ 2163671 h 2344739"/>
              <a:gd name="connsiteX149" fmla="*/ 4429691 w 12193149"/>
              <a:gd name="connsiteY149" fmla="*/ 2153020 h 2344739"/>
              <a:gd name="connsiteX150" fmla="*/ 4364023 w 12193149"/>
              <a:gd name="connsiteY150" fmla="*/ 2151674 h 2344739"/>
              <a:gd name="connsiteX151" fmla="*/ 4318114 w 12193149"/>
              <a:gd name="connsiteY151" fmla="*/ 2158289 h 2344739"/>
              <a:gd name="connsiteX152" fmla="*/ 4316258 w 12193149"/>
              <a:gd name="connsiteY152" fmla="*/ 2156948 h 2344739"/>
              <a:gd name="connsiteX153" fmla="*/ 4296292 w 12193149"/>
              <a:gd name="connsiteY153" fmla="*/ 2155069 h 2344739"/>
              <a:gd name="connsiteX154" fmla="*/ 4291212 w 12193149"/>
              <a:gd name="connsiteY154" fmla="*/ 2157986 h 2344739"/>
              <a:gd name="connsiteX155" fmla="*/ 4277290 w 12193149"/>
              <a:gd name="connsiteY155" fmla="*/ 2157740 h 2344739"/>
              <a:gd name="connsiteX156" fmla="*/ 4249265 w 12193149"/>
              <a:gd name="connsiteY156" fmla="*/ 2160064 h 2344739"/>
              <a:gd name="connsiteX157" fmla="*/ 4203199 w 12193149"/>
              <a:gd name="connsiteY157" fmla="*/ 2157269 h 2344739"/>
              <a:gd name="connsiteX158" fmla="*/ 4202893 w 12193149"/>
              <a:gd name="connsiteY158" fmla="*/ 2156010 h 2344739"/>
              <a:gd name="connsiteX159" fmla="*/ 4192396 w 12193149"/>
              <a:gd name="connsiteY159" fmla="*/ 2150376 h 2344739"/>
              <a:gd name="connsiteX160" fmla="*/ 4143893 w 12193149"/>
              <a:gd name="connsiteY160" fmla="*/ 2134511 h 2344739"/>
              <a:gd name="connsiteX161" fmla="*/ 4084245 w 12193149"/>
              <a:gd name="connsiteY161" fmla="*/ 2107978 h 2344739"/>
              <a:gd name="connsiteX162" fmla="*/ 4075694 w 12193149"/>
              <a:gd name="connsiteY162" fmla="*/ 2107143 h 2344739"/>
              <a:gd name="connsiteX163" fmla="*/ 4075575 w 12193149"/>
              <a:gd name="connsiteY163" fmla="*/ 2106844 h 2344739"/>
              <a:gd name="connsiteX164" fmla="*/ 4066658 w 12193149"/>
              <a:gd name="connsiteY164" fmla="*/ 2105400 h 2344739"/>
              <a:gd name="connsiteX165" fmla="*/ 4060102 w 12193149"/>
              <a:gd name="connsiteY165" fmla="*/ 2105618 h 2344739"/>
              <a:gd name="connsiteX166" fmla="*/ 4043512 w 12193149"/>
              <a:gd name="connsiteY166" fmla="*/ 2103997 h 2344739"/>
              <a:gd name="connsiteX167" fmla="*/ 4038145 w 12193149"/>
              <a:gd name="connsiteY167" fmla="*/ 2101563 h 2344739"/>
              <a:gd name="connsiteX168" fmla="*/ 4036511 w 12193149"/>
              <a:gd name="connsiteY168" fmla="*/ 2097896 h 2344739"/>
              <a:gd name="connsiteX169" fmla="*/ 4034926 w 12193149"/>
              <a:gd name="connsiteY169" fmla="*/ 2098131 h 2344739"/>
              <a:gd name="connsiteX170" fmla="*/ 4005686 w 12193149"/>
              <a:gd name="connsiteY170" fmla="*/ 2085563 h 2344739"/>
              <a:gd name="connsiteX171" fmla="*/ 3937994 w 12193149"/>
              <a:gd name="connsiteY171" fmla="*/ 2068106 h 2344739"/>
              <a:gd name="connsiteX172" fmla="*/ 3898423 w 12193149"/>
              <a:gd name="connsiteY172" fmla="*/ 2062451 h 2344739"/>
              <a:gd name="connsiteX173" fmla="*/ 3790908 w 12193149"/>
              <a:gd name="connsiteY173" fmla="*/ 2042213 h 2344739"/>
              <a:gd name="connsiteX174" fmla="*/ 3683661 w 12193149"/>
              <a:gd name="connsiteY174" fmla="*/ 2018290 h 2344739"/>
              <a:gd name="connsiteX175" fmla="*/ 3611183 w 12193149"/>
              <a:gd name="connsiteY175" fmla="*/ 1986019 h 2344739"/>
              <a:gd name="connsiteX176" fmla="*/ 3605003 w 12193149"/>
              <a:gd name="connsiteY176" fmla="*/ 1987381 h 2344739"/>
              <a:gd name="connsiteX177" fmla="*/ 3595884 w 12193149"/>
              <a:gd name="connsiteY177" fmla="*/ 1987545 h 2344739"/>
              <a:gd name="connsiteX178" fmla="*/ 3595649 w 12193149"/>
              <a:gd name="connsiteY178" fmla="*/ 1987276 h 2344739"/>
              <a:gd name="connsiteX179" fmla="*/ 3587126 w 12193149"/>
              <a:gd name="connsiteY179" fmla="*/ 1987966 h 2344739"/>
              <a:gd name="connsiteX180" fmla="*/ 3537283 w 12193149"/>
              <a:gd name="connsiteY180" fmla="*/ 1978267 h 2344739"/>
              <a:gd name="connsiteX181" fmla="*/ 3474371 w 12193149"/>
              <a:gd name="connsiteY181" fmla="*/ 1974606 h 2344739"/>
              <a:gd name="connsiteX182" fmla="*/ 3401876 w 12193149"/>
              <a:gd name="connsiteY182" fmla="*/ 1962558 h 2344739"/>
              <a:gd name="connsiteX183" fmla="*/ 3365036 w 12193149"/>
              <a:gd name="connsiteY183" fmla="*/ 1979510 h 2344739"/>
              <a:gd name="connsiteX184" fmla="*/ 3345174 w 12193149"/>
              <a:gd name="connsiteY184" fmla="*/ 1981192 h 2344739"/>
              <a:gd name="connsiteX185" fmla="*/ 3342846 w 12193149"/>
              <a:gd name="connsiteY185" fmla="*/ 1980217 h 2344739"/>
              <a:gd name="connsiteX186" fmla="*/ 3263504 w 12193149"/>
              <a:gd name="connsiteY186" fmla="*/ 1986094 h 2344739"/>
              <a:gd name="connsiteX187" fmla="*/ 3143704 w 12193149"/>
              <a:gd name="connsiteY187" fmla="*/ 1993869 h 2344739"/>
              <a:gd name="connsiteX188" fmla="*/ 3031439 w 12193149"/>
              <a:gd name="connsiteY188" fmla="*/ 1996512 h 2344739"/>
              <a:gd name="connsiteX189" fmla="*/ 2782717 w 12193149"/>
              <a:gd name="connsiteY189" fmla="*/ 2018333 h 2344739"/>
              <a:gd name="connsiteX190" fmla="*/ 2647675 w 12193149"/>
              <a:gd name="connsiteY190" fmla="*/ 2028869 h 2344739"/>
              <a:gd name="connsiteX191" fmla="*/ 2569176 w 12193149"/>
              <a:gd name="connsiteY191" fmla="*/ 2002628 h 2344739"/>
              <a:gd name="connsiteX192" fmla="*/ 2444403 w 12193149"/>
              <a:gd name="connsiteY192" fmla="*/ 2016529 h 2344739"/>
              <a:gd name="connsiteX193" fmla="*/ 2316260 w 12193149"/>
              <a:gd name="connsiteY193" fmla="*/ 2024996 h 2344739"/>
              <a:gd name="connsiteX194" fmla="*/ 2209726 w 12193149"/>
              <a:gd name="connsiteY194" fmla="*/ 2019763 h 2344739"/>
              <a:gd name="connsiteX195" fmla="*/ 2095813 w 12193149"/>
              <a:gd name="connsiteY195" fmla="*/ 2003052 h 2344739"/>
              <a:gd name="connsiteX196" fmla="*/ 1998504 w 12193149"/>
              <a:gd name="connsiteY196" fmla="*/ 1995032 h 2344739"/>
              <a:gd name="connsiteX197" fmla="*/ 1929320 w 12193149"/>
              <a:gd name="connsiteY197" fmla="*/ 2016977 h 2344739"/>
              <a:gd name="connsiteX198" fmla="*/ 1922798 w 12193149"/>
              <a:gd name="connsiteY198" fmla="*/ 2012146 h 2344739"/>
              <a:gd name="connsiteX199" fmla="*/ 1874228 w 12193149"/>
              <a:gd name="connsiteY199" fmla="*/ 2013741 h 2344739"/>
              <a:gd name="connsiteX200" fmla="*/ 1787803 w 12193149"/>
              <a:gd name="connsiteY200" fmla="*/ 2041363 h 2344739"/>
              <a:gd name="connsiteX201" fmla="*/ 1739352 w 12193149"/>
              <a:gd name="connsiteY201" fmla="*/ 2036312 h 2344739"/>
              <a:gd name="connsiteX202" fmla="*/ 1676219 w 12193149"/>
              <a:gd name="connsiteY202" fmla="*/ 2019963 h 2344739"/>
              <a:gd name="connsiteX203" fmla="*/ 1609817 w 12193149"/>
              <a:gd name="connsiteY203" fmla="*/ 2013066 h 2344739"/>
              <a:gd name="connsiteX204" fmla="*/ 1497258 w 12193149"/>
              <a:gd name="connsiteY204" fmla="*/ 1987476 h 2344739"/>
              <a:gd name="connsiteX205" fmla="*/ 1151127 w 12193149"/>
              <a:gd name="connsiteY205" fmla="*/ 1938041 h 2344739"/>
              <a:gd name="connsiteX206" fmla="*/ 859417 w 12193149"/>
              <a:gd name="connsiteY206" fmla="*/ 1928608 h 2344739"/>
              <a:gd name="connsiteX207" fmla="*/ 838688 w 12193149"/>
              <a:gd name="connsiteY207" fmla="*/ 1929821 h 2344739"/>
              <a:gd name="connsiteX208" fmla="*/ 817957 w 12193149"/>
              <a:gd name="connsiteY208" fmla="*/ 1927857 h 2344739"/>
              <a:gd name="connsiteX209" fmla="*/ 812654 w 12193149"/>
              <a:gd name="connsiteY209" fmla="*/ 1930751 h 2344739"/>
              <a:gd name="connsiteX210" fmla="*/ 721195 w 12193149"/>
              <a:gd name="connsiteY210" fmla="*/ 1929661 h 2344739"/>
              <a:gd name="connsiteX211" fmla="*/ 720890 w 12193149"/>
              <a:gd name="connsiteY211" fmla="*/ 1928399 h 2344739"/>
              <a:gd name="connsiteX212" fmla="*/ 710023 w 12193149"/>
              <a:gd name="connsiteY212" fmla="*/ 1922722 h 2344739"/>
              <a:gd name="connsiteX213" fmla="*/ 597940 w 12193149"/>
              <a:gd name="connsiteY213" fmla="*/ 1879864 h 2344739"/>
              <a:gd name="connsiteX214" fmla="*/ 579683 w 12193149"/>
              <a:gd name="connsiteY214" fmla="*/ 1877212 h 2344739"/>
              <a:gd name="connsiteX215" fmla="*/ 572865 w 12193149"/>
              <a:gd name="connsiteY215" fmla="*/ 1877401 h 2344739"/>
              <a:gd name="connsiteX216" fmla="*/ 446247 w 12193149"/>
              <a:gd name="connsiteY216" fmla="*/ 1839371 h 2344739"/>
              <a:gd name="connsiteX217" fmla="*/ 405163 w 12193149"/>
              <a:gd name="connsiteY217" fmla="*/ 1833548 h 2344739"/>
              <a:gd name="connsiteX218" fmla="*/ 293583 w 12193149"/>
              <a:gd name="connsiteY218" fmla="*/ 1812852 h 2344739"/>
              <a:gd name="connsiteX219" fmla="*/ 119529 w 12193149"/>
              <a:gd name="connsiteY219" fmla="*/ 1761047 h 2344739"/>
              <a:gd name="connsiteX220" fmla="*/ 16674 w 12193149"/>
              <a:gd name="connsiteY220" fmla="*/ 1758191 h 2344739"/>
              <a:gd name="connsiteX221" fmla="*/ 1150 w 12193149"/>
              <a:gd name="connsiteY221" fmla="*/ 1752722 h 2344739"/>
              <a:gd name="connsiteX222" fmla="*/ 1148 w 12193149"/>
              <a:gd name="connsiteY222" fmla="*/ 222213 h 2344739"/>
              <a:gd name="connsiteX223" fmla="*/ 1148 w 12193149"/>
              <a:gd name="connsiteY223"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14960 w 12193149"/>
              <a:gd name="connsiteY68" fmla="*/ 1919069 h 2344739"/>
              <a:gd name="connsiteX69" fmla="*/ 9054601 w 12193149"/>
              <a:gd name="connsiteY69" fmla="*/ 1910755 h 2344739"/>
              <a:gd name="connsiteX70" fmla="*/ 9006634 w 12193149"/>
              <a:gd name="connsiteY70" fmla="*/ 1914040 h 2344739"/>
              <a:gd name="connsiteX71" fmla="*/ 9006349 w 12193149"/>
              <a:gd name="connsiteY71" fmla="*/ 1913800 h 2344739"/>
              <a:gd name="connsiteX72" fmla="*/ 8997380 w 12193149"/>
              <a:gd name="connsiteY72" fmla="*/ 1915011 h 2344739"/>
              <a:gd name="connsiteX73" fmla="*/ 8991542 w 12193149"/>
              <a:gd name="connsiteY73" fmla="*/ 1917072 h 2344739"/>
              <a:gd name="connsiteX74" fmla="*/ 8975485 w 12193149"/>
              <a:gd name="connsiteY74" fmla="*/ 1920298 h 2344739"/>
              <a:gd name="connsiteX75" fmla="*/ 8969159 w 12193149"/>
              <a:gd name="connsiteY75" fmla="*/ 1919598 h 2344739"/>
              <a:gd name="connsiteX76" fmla="*/ 8964196 w 12193149"/>
              <a:gd name="connsiteY76" fmla="*/ 1917373 h 2344739"/>
              <a:gd name="connsiteX77" fmla="*/ 8930136 w 12193149"/>
              <a:gd name="connsiteY77" fmla="*/ 1914185 h 2344739"/>
              <a:gd name="connsiteX78" fmla="*/ 8753592 w 12193149"/>
              <a:gd name="connsiteY78" fmla="*/ 1933417 h 2344739"/>
              <a:gd name="connsiteX79" fmla="*/ 8708995 w 12193149"/>
              <a:gd name="connsiteY79" fmla="*/ 1935518 h 2344739"/>
              <a:gd name="connsiteX80" fmla="*/ 8597219 w 12193149"/>
              <a:gd name="connsiteY80" fmla="*/ 1944090 h 2344739"/>
              <a:gd name="connsiteX81" fmla="*/ 8526378 w 12193149"/>
              <a:gd name="connsiteY81" fmla="*/ 1929248 h 2344739"/>
              <a:gd name="connsiteX82" fmla="*/ 8512131 w 12193149"/>
              <a:gd name="connsiteY82" fmla="*/ 1935163 h 2344739"/>
              <a:gd name="connsiteX83" fmla="*/ 8507315 w 12193149"/>
              <a:gd name="connsiteY83" fmla="*/ 1938164 h 2344739"/>
              <a:gd name="connsiteX84" fmla="*/ 8499116 w 12193149"/>
              <a:gd name="connsiteY84" fmla="*/ 1940902 h 2344739"/>
              <a:gd name="connsiteX85" fmla="*/ 8498742 w 12193149"/>
              <a:gd name="connsiteY85" fmla="*/ 1940723 h 2344739"/>
              <a:gd name="connsiteX86" fmla="*/ 8491397 w 12193149"/>
              <a:gd name="connsiteY86" fmla="*/ 1943773 h 2344739"/>
              <a:gd name="connsiteX87" fmla="*/ 8368330 w 12193149"/>
              <a:gd name="connsiteY87" fmla="*/ 1957815 h 2344739"/>
              <a:gd name="connsiteX88" fmla="*/ 8354947 w 12193149"/>
              <a:gd name="connsiteY88" fmla="*/ 1958009 h 2344739"/>
              <a:gd name="connsiteX89" fmla="*/ 8321252 w 12193149"/>
              <a:gd name="connsiteY89" fmla="*/ 1974587 h 2344739"/>
              <a:gd name="connsiteX90" fmla="*/ 8315581 w 12193149"/>
              <a:gd name="connsiteY90" fmla="*/ 1974913 h 2344739"/>
              <a:gd name="connsiteX91" fmla="*/ 8296322 w 12193149"/>
              <a:gd name="connsiteY91" fmla="*/ 1988808 h 2344739"/>
              <a:gd name="connsiteX92" fmla="*/ 8285424 w 12193149"/>
              <a:gd name="connsiteY92" fmla="*/ 1994631 h 2344739"/>
              <a:gd name="connsiteX93" fmla="*/ 8284298 w 12193149"/>
              <a:gd name="connsiteY93" fmla="*/ 1999074 h 2344739"/>
              <a:gd name="connsiteX94" fmla="*/ 8267224 w 12193149"/>
              <a:gd name="connsiteY94" fmla="*/ 2006249 h 2344739"/>
              <a:gd name="connsiteX95" fmla="*/ 8264525 w 12193149"/>
              <a:gd name="connsiteY95" fmla="*/ 2006019 h 2344739"/>
              <a:gd name="connsiteX96" fmla="*/ 8253181 w 12193149"/>
              <a:gd name="connsiteY96" fmla="*/ 2015862 h 2344739"/>
              <a:gd name="connsiteX97" fmla="*/ 8246982 w 12193149"/>
              <a:gd name="connsiteY97" fmla="*/ 2028854 h 2344739"/>
              <a:gd name="connsiteX98" fmla="*/ 8091420 w 12193149"/>
              <a:gd name="connsiteY98" fmla="*/ 2075015 h 2344739"/>
              <a:gd name="connsiteX99" fmla="*/ 7906555 w 12193149"/>
              <a:gd name="connsiteY99" fmla="*/ 2116988 h 2344739"/>
              <a:gd name="connsiteX100" fmla="*/ 7719893 w 12193149"/>
              <a:gd name="connsiteY100" fmla="*/ 2142703 h 2344739"/>
              <a:gd name="connsiteX101" fmla="*/ 7615495 w 12193149"/>
              <a:gd name="connsiteY101" fmla="*/ 2139232 h 2344739"/>
              <a:gd name="connsiteX102" fmla="*/ 7528691 w 12193149"/>
              <a:gd name="connsiteY102" fmla="*/ 2145060 h 2344739"/>
              <a:gd name="connsiteX103" fmla="*/ 7520719 w 12193149"/>
              <a:gd name="connsiteY103" fmla="*/ 2147613 h 2344739"/>
              <a:gd name="connsiteX104" fmla="*/ 7508559 w 12193149"/>
              <a:gd name="connsiteY104" fmla="*/ 2148948 h 2344739"/>
              <a:gd name="connsiteX105" fmla="*/ 7508188 w 12193149"/>
              <a:gd name="connsiteY105" fmla="*/ 2148621 h 2344739"/>
              <a:gd name="connsiteX106" fmla="*/ 7496943 w 12193149"/>
              <a:gd name="connsiteY106" fmla="*/ 2150573 h 2344739"/>
              <a:gd name="connsiteX107" fmla="*/ 7406539 w 12193149"/>
              <a:gd name="connsiteY107" fmla="*/ 2142468 h 2344739"/>
              <a:gd name="connsiteX108" fmla="*/ 7219707 w 12193149"/>
              <a:gd name="connsiteY108" fmla="*/ 2156680 h 2344739"/>
              <a:gd name="connsiteX109" fmla="*/ 7202249 w 12193149"/>
              <a:gd name="connsiteY109" fmla="*/ 2161230 h 2344739"/>
              <a:gd name="connsiteX110" fmla="*/ 7198152 w 12193149"/>
              <a:gd name="connsiteY110" fmla="*/ 2166588 h 2344739"/>
              <a:gd name="connsiteX111" fmla="*/ 7171956 w 12193149"/>
              <a:gd name="connsiteY111" fmla="*/ 2171236 h 2344739"/>
              <a:gd name="connsiteX112" fmla="*/ 7098136 w 12193149"/>
              <a:gd name="connsiteY112" fmla="*/ 2183464 h 2344739"/>
              <a:gd name="connsiteX113" fmla="*/ 7019644 w 12193149"/>
              <a:gd name="connsiteY113" fmla="*/ 2183090 h 2344739"/>
              <a:gd name="connsiteX114" fmla="*/ 6905294 w 12193149"/>
              <a:gd name="connsiteY114" fmla="*/ 2212596 h 2344739"/>
              <a:gd name="connsiteX115" fmla="*/ 6709370 w 12193149"/>
              <a:gd name="connsiteY115" fmla="*/ 2240551 h 2344739"/>
              <a:gd name="connsiteX116" fmla="*/ 6550602 w 12193149"/>
              <a:gd name="connsiteY116" fmla="*/ 2269327 h 2344739"/>
              <a:gd name="connsiteX117" fmla="*/ 6318708 w 12193149"/>
              <a:gd name="connsiteY117" fmla="*/ 2316127 h 2344739"/>
              <a:gd name="connsiteX118" fmla="*/ 6169822 w 12193149"/>
              <a:gd name="connsiteY118" fmla="*/ 2318214 h 2344739"/>
              <a:gd name="connsiteX119" fmla="*/ 6074996 w 12193149"/>
              <a:gd name="connsiteY119" fmla="*/ 2338676 h 2344739"/>
              <a:gd name="connsiteX120" fmla="*/ 6069677 w 12193149"/>
              <a:gd name="connsiteY120" fmla="*/ 2337139 h 2344739"/>
              <a:gd name="connsiteX121" fmla="*/ 6049786 w 12193149"/>
              <a:gd name="connsiteY121" fmla="*/ 2337822 h 2344739"/>
              <a:gd name="connsiteX122" fmla="*/ 6042433 w 12193149"/>
              <a:gd name="connsiteY122" fmla="*/ 2329473 h 2344739"/>
              <a:gd name="connsiteX123" fmla="*/ 6011238 w 12193149"/>
              <a:gd name="connsiteY123" fmla="*/ 2324380 h 2344739"/>
              <a:gd name="connsiteX124" fmla="*/ 5958523 w 12193149"/>
              <a:gd name="connsiteY124" fmla="*/ 2328024 h 2344739"/>
              <a:gd name="connsiteX125" fmla="*/ 5760067 w 12193149"/>
              <a:gd name="connsiteY125" fmla="*/ 2343716 h 2344739"/>
              <a:gd name="connsiteX126" fmla="*/ 5628108 w 12193149"/>
              <a:gd name="connsiteY126" fmla="*/ 2344739 h 2344739"/>
              <a:gd name="connsiteX127" fmla="*/ 5472054 w 12193149"/>
              <a:gd name="connsiteY127" fmla="*/ 2330719 h 2344739"/>
              <a:gd name="connsiteX128" fmla="*/ 5433909 w 12193149"/>
              <a:gd name="connsiteY128" fmla="*/ 2319466 h 2344739"/>
              <a:gd name="connsiteX129" fmla="*/ 5382817 w 12193149"/>
              <a:gd name="connsiteY129" fmla="*/ 2301764 h 2344739"/>
              <a:gd name="connsiteX130" fmla="*/ 5262912 w 12193149"/>
              <a:gd name="connsiteY130" fmla="*/ 2281347 h 2344739"/>
              <a:gd name="connsiteX131" fmla="*/ 5224109 w 12193149"/>
              <a:gd name="connsiteY131" fmla="*/ 2270223 h 2344739"/>
              <a:gd name="connsiteX132" fmla="*/ 5175808 w 12193149"/>
              <a:gd name="connsiteY132" fmla="*/ 2267233 h 2344739"/>
              <a:gd name="connsiteX133" fmla="*/ 5157702 w 12193149"/>
              <a:gd name="connsiteY133" fmla="*/ 2260010 h 2344739"/>
              <a:gd name="connsiteX134" fmla="*/ 5143747 w 12193149"/>
              <a:gd name="connsiteY134" fmla="*/ 2256610 h 2344739"/>
              <a:gd name="connsiteX135" fmla="*/ 5140744 w 12193149"/>
              <a:gd name="connsiteY135" fmla="*/ 2254509 h 2344739"/>
              <a:gd name="connsiteX136" fmla="*/ 5122807 w 12193149"/>
              <a:gd name="connsiteY136" fmla="*/ 2243656 h 2344739"/>
              <a:gd name="connsiteX137" fmla="*/ 5066938 w 12193149"/>
              <a:gd name="connsiteY137" fmla="*/ 2250227 h 2344739"/>
              <a:gd name="connsiteX138" fmla="*/ 5012662 w 12193149"/>
              <a:gd name="connsiteY138" fmla="*/ 2233846 h 2344739"/>
              <a:gd name="connsiteX139" fmla="*/ 4841589 w 12193149"/>
              <a:gd name="connsiteY139" fmla="*/ 2209829 h 2344739"/>
              <a:gd name="connsiteX140" fmla="*/ 4763595 w 12193149"/>
              <a:gd name="connsiteY140" fmla="*/ 2182061 h 2344739"/>
              <a:gd name="connsiteX141" fmla="*/ 4724334 w 12193149"/>
              <a:gd name="connsiteY141" fmla="*/ 2173047 h 2344739"/>
              <a:gd name="connsiteX142" fmla="*/ 4722324 w 12193149"/>
              <a:gd name="connsiteY142" fmla="*/ 2172298 h 2344739"/>
              <a:gd name="connsiteX143" fmla="*/ 4723259 w 12193149"/>
              <a:gd name="connsiteY143" fmla="*/ 2172087 h 2344739"/>
              <a:gd name="connsiteX144" fmla="*/ 4718350 w 12193149"/>
              <a:gd name="connsiteY144" fmla="*/ 2170817 h 2344739"/>
              <a:gd name="connsiteX145" fmla="*/ 4722324 w 12193149"/>
              <a:gd name="connsiteY145" fmla="*/ 2172298 h 2344739"/>
              <a:gd name="connsiteX146" fmla="*/ 4716674 w 12193149"/>
              <a:gd name="connsiteY146" fmla="*/ 2173573 h 2344739"/>
              <a:gd name="connsiteX147" fmla="*/ 4516962 w 12193149"/>
              <a:gd name="connsiteY147" fmla="*/ 2163671 h 2344739"/>
              <a:gd name="connsiteX148" fmla="*/ 4429691 w 12193149"/>
              <a:gd name="connsiteY148" fmla="*/ 2153020 h 2344739"/>
              <a:gd name="connsiteX149" fmla="*/ 4364023 w 12193149"/>
              <a:gd name="connsiteY149" fmla="*/ 2151674 h 2344739"/>
              <a:gd name="connsiteX150" fmla="*/ 4318114 w 12193149"/>
              <a:gd name="connsiteY150" fmla="*/ 2158289 h 2344739"/>
              <a:gd name="connsiteX151" fmla="*/ 4316258 w 12193149"/>
              <a:gd name="connsiteY151" fmla="*/ 2156948 h 2344739"/>
              <a:gd name="connsiteX152" fmla="*/ 4296292 w 12193149"/>
              <a:gd name="connsiteY152" fmla="*/ 2155069 h 2344739"/>
              <a:gd name="connsiteX153" fmla="*/ 4291212 w 12193149"/>
              <a:gd name="connsiteY153" fmla="*/ 2157986 h 2344739"/>
              <a:gd name="connsiteX154" fmla="*/ 4277290 w 12193149"/>
              <a:gd name="connsiteY154" fmla="*/ 2157740 h 2344739"/>
              <a:gd name="connsiteX155" fmla="*/ 4249265 w 12193149"/>
              <a:gd name="connsiteY155" fmla="*/ 2160064 h 2344739"/>
              <a:gd name="connsiteX156" fmla="*/ 4203199 w 12193149"/>
              <a:gd name="connsiteY156" fmla="*/ 2157269 h 2344739"/>
              <a:gd name="connsiteX157" fmla="*/ 4202893 w 12193149"/>
              <a:gd name="connsiteY157" fmla="*/ 2156010 h 2344739"/>
              <a:gd name="connsiteX158" fmla="*/ 4192396 w 12193149"/>
              <a:gd name="connsiteY158" fmla="*/ 2150376 h 2344739"/>
              <a:gd name="connsiteX159" fmla="*/ 4143893 w 12193149"/>
              <a:gd name="connsiteY159" fmla="*/ 2134511 h 2344739"/>
              <a:gd name="connsiteX160" fmla="*/ 4084245 w 12193149"/>
              <a:gd name="connsiteY160" fmla="*/ 2107978 h 2344739"/>
              <a:gd name="connsiteX161" fmla="*/ 4075694 w 12193149"/>
              <a:gd name="connsiteY161" fmla="*/ 2107143 h 2344739"/>
              <a:gd name="connsiteX162" fmla="*/ 4075575 w 12193149"/>
              <a:gd name="connsiteY162" fmla="*/ 2106844 h 2344739"/>
              <a:gd name="connsiteX163" fmla="*/ 4066658 w 12193149"/>
              <a:gd name="connsiteY163" fmla="*/ 2105400 h 2344739"/>
              <a:gd name="connsiteX164" fmla="*/ 4060102 w 12193149"/>
              <a:gd name="connsiteY164" fmla="*/ 2105618 h 2344739"/>
              <a:gd name="connsiteX165" fmla="*/ 4043512 w 12193149"/>
              <a:gd name="connsiteY165" fmla="*/ 2103997 h 2344739"/>
              <a:gd name="connsiteX166" fmla="*/ 4038145 w 12193149"/>
              <a:gd name="connsiteY166" fmla="*/ 2101563 h 2344739"/>
              <a:gd name="connsiteX167" fmla="*/ 4036511 w 12193149"/>
              <a:gd name="connsiteY167" fmla="*/ 2097896 h 2344739"/>
              <a:gd name="connsiteX168" fmla="*/ 4034926 w 12193149"/>
              <a:gd name="connsiteY168" fmla="*/ 2098131 h 2344739"/>
              <a:gd name="connsiteX169" fmla="*/ 4005686 w 12193149"/>
              <a:gd name="connsiteY169" fmla="*/ 2085563 h 2344739"/>
              <a:gd name="connsiteX170" fmla="*/ 3937994 w 12193149"/>
              <a:gd name="connsiteY170" fmla="*/ 2068106 h 2344739"/>
              <a:gd name="connsiteX171" fmla="*/ 3898423 w 12193149"/>
              <a:gd name="connsiteY171" fmla="*/ 2062451 h 2344739"/>
              <a:gd name="connsiteX172" fmla="*/ 3790908 w 12193149"/>
              <a:gd name="connsiteY172" fmla="*/ 2042213 h 2344739"/>
              <a:gd name="connsiteX173" fmla="*/ 3683661 w 12193149"/>
              <a:gd name="connsiteY173" fmla="*/ 2018290 h 2344739"/>
              <a:gd name="connsiteX174" fmla="*/ 3611183 w 12193149"/>
              <a:gd name="connsiteY174" fmla="*/ 1986019 h 2344739"/>
              <a:gd name="connsiteX175" fmla="*/ 3605003 w 12193149"/>
              <a:gd name="connsiteY175" fmla="*/ 1987381 h 2344739"/>
              <a:gd name="connsiteX176" fmla="*/ 3595884 w 12193149"/>
              <a:gd name="connsiteY176" fmla="*/ 1987545 h 2344739"/>
              <a:gd name="connsiteX177" fmla="*/ 3595649 w 12193149"/>
              <a:gd name="connsiteY177" fmla="*/ 1987276 h 2344739"/>
              <a:gd name="connsiteX178" fmla="*/ 3587126 w 12193149"/>
              <a:gd name="connsiteY178" fmla="*/ 1987966 h 2344739"/>
              <a:gd name="connsiteX179" fmla="*/ 3537283 w 12193149"/>
              <a:gd name="connsiteY179" fmla="*/ 1978267 h 2344739"/>
              <a:gd name="connsiteX180" fmla="*/ 3474371 w 12193149"/>
              <a:gd name="connsiteY180" fmla="*/ 1974606 h 2344739"/>
              <a:gd name="connsiteX181" fmla="*/ 3401876 w 12193149"/>
              <a:gd name="connsiteY181" fmla="*/ 1962558 h 2344739"/>
              <a:gd name="connsiteX182" fmla="*/ 3365036 w 12193149"/>
              <a:gd name="connsiteY182" fmla="*/ 1979510 h 2344739"/>
              <a:gd name="connsiteX183" fmla="*/ 3345174 w 12193149"/>
              <a:gd name="connsiteY183" fmla="*/ 1981192 h 2344739"/>
              <a:gd name="connsiteX184" fmla="*/ 3342846 w 12193149"/>
              <a:gd name="connsiteY184" fmla="*/ 1980217 h 2344739"/>
              <a:gd name="connsiteX185" fmla="*/ 3263504 w 12193149"/>
              <a:gd name="connsiteY185" fmla="*/ 1986094 h 2344739"/>
              <a:gd name="connsiteX186" fmla="*/ 3143704 w 12193149"/>
              <a:gd name="connsiteY186" fmla="*/ 1993869 h 2344739"/>
              <a:gd name="connsiteX187" fmla="*/ 3031439 w 12193149"/>
              <a:gd name="connsiteY187" fmla="*/ 1996512 h 2344739"/>
              <a:gd name="connsiteX188" fmla="*/ 2782717 w 12193149"/>
              <a:gd name="connsiteY188" fmla="*/ 2018333 h 2344739"/>
              <a:gd name="connsiteX189" fmla="*/ 2647675 w 12193149"/>
              <a:gd name="connsiteY189" fmla="*/ 2028869 h 2344739"/>
              <a:gd name="connsiteX190" fmla="*/ 2569176 w 12193149"/>
              <a:gd name="connsiteY190" fmla="*/ 2002628 h 2344739"/>
              <a:gd name="connsiteX191" fmla="*/ 2444403 w 12193149"/>
              <a:gd name="connsiteY191" fmla="*/ 2016529 h 2344739"/>
              <a:gd name="connsiteX192" fmla="*/ 2316260 w 12193149"/>
              <a:gd name="connsiteY192" fmla="*/ 2024996 h 2344739"/>
              <a:gd name="connsiteX193" fmla="*/ 2209726 w 12193149"/>
              <a:gd name="connsiteY193" fmla="*/ 2019763 h 2344739"/>
              <a:gd name="connsiteX194" fmla="*/ 2095813 w 12193149"/>
              <a:gd name="connsiteY194" fmla="*/ 2003052 h 2344739"/>
              <a:gd name="connsiteX195" fmla="*/ 1998504 w 12193149"/>
              <a:gd name="connsiteY195" fmla="*/ 1995032 h 2344739"/>
              <a:gd name="connsiteX196" fmla="*/ 1929320 w 12193149"/>
              <a:gd name="connsiteY196" fmla="*/ 2016977 h 2344739"/>
              <a:gd name="connsiteX197" fmla="*/ 1922798 w 12193149"/>
              <a:gd name="connsiteY197" fmla="*/ 2012146 h 2344739"/>
              <a:gd name="connsiteX198" fmla="*/ 1874228 w 12193149"/>
              <a:gd name="connsiteY198" fmla="*/ 2013741 h 2344739"/>
              <a:gd name="connsiteX199" fmla="*/ 1787803 w 12193149"/>
              <a:gd name="connsiteY199" fmla="*/ 2041363 h 2344739"/>
              <a:gd name="connsiteX200" fmla="*/ 1739352 w 12193149"/>
              <a:gd name="connsiteY200" fmla="*/ 2036312 h 2344739"/>
              <a:gd name="connsiteX201" fmla="*/ 1676219 w 12193149"/>
              <a:gd name="connsiteY201" fmla="*/ 2019963 h 2344739"/>
              <a:gd name="connsiteX202" fmla="*/ 1609817 w 12193149"/>
              <a:gd name="connsiteY202" fmla="*/ 2013066 h 2344739"/>
              <a:gd name="connsiteX203" fmla="*/ 1497258 w 12193149"/>
              <a:gd name="connsiteY203" fmla="*/ 1987476 h 2344739"/>
              <a:gd name="connsiteX204" fmla="*/ 1151127 w 12193149"/>
              <a:gd name="connsiteY204" fmla="*/ 1938041 h 2344739"/>
              <a:gd name="connsiteX205" fmla="*/ 859417 w 12193149"/>
              <a:gd name="connsiteY205" fmla="*/ 1928608 h 2344739"/>
              <a:gd name="connsiteX206" fmla="*/ 838688 w 12193149"/>
              <a:gd name="connsiteY206" fmla="*/ 1929821 h 2344739"/>
              <a:gd name="connsiteX207" fmla="*/ 817957 w 12193149"/>
              <a:gd name="connsiteY207" fmla="*/ 1927857 h 2344739"/>
              <a:gd name="connsiteX208" fmla="*/ 812654 w 12193149"/>
              <a:gd name="connsiteY208" fmla="*/ 1930751 h 2344739"/>
              <a:gd name="connsiteX209" fmla="*/ 721195 w 12193149"/>
              <a:gd name="connsiteY209" fmla="*/ 1929661 h 2344739"/>
              <a:gd name="connsiteX210" fmla="*/ 720890 w 12193149"/>
              <a:gd name="connsiteY210" fmla="*/ 1928399 h 2344739"/>
              <a:gd name="connsiteX211" fmla="*/ 710023 w 12193149"/>
              <a:gd name="connsiteY211" fmla="*/ 1922722 h 2344739"/>
              <a:gd name="connsiteX212" fmla="*/ 597940 w 12193149"/>
              <a:gd name="connsiteY212" fmla="*/ 1879864 h 2344739"/>
              <a:gd name="connsiteX213" fmla="*/ 579683 w 12193149"/>
              <a:gd name="connsiteY213" fmla="*/ 1877212 h 2344739"/>
              <a:gd name="connsiteX214" fmla="*/ 572865 w 12193149"/>
              <a:gd name="connsiteY214" fmla="*/ 1877401 h 2344739"/>
              <a:gd name="connsiteX215" fmla="*/ 446247 w 12193149"/>
              <a:gd name="connsiteY215" fmla="*/ 1839371 h 2344739"/>
              <a:gd name="connsiteX216" fmla="*/ 405163 w 12193149"/>
              <a:gd name="connsiteY216" fmla="*/ 1833548 h 2344739"/>
              <a:gd name="connsiteX217" fmla="*/ 293583 w 12193149"/>
              <a:gd name="connsiteY217" fmla="*/ 1812852 h 2344739"/>
              <a:gd name="connsiteX218" fmla="*/ 119529 w 12193149"/>
              <a:gd name="connsiteY218" fmla="*/ 1761047 h 2344739"/>
              <a:gd name="connsiteX219" fmla="*/ 16674 w 12193149"/>
              <a:gd name="connsiteY219" fmla="*/ 1758191 h 2344739"/>
              <a:gd name="connsiteX220" fmla="*/ 1150 w 12193149"/>
              <a:gd name="connsiteY220" fmla="*/ 1752722 h 2344739"/>
              <a:gd name="connsiteX221" fmla="*/ 1148 w 12193149"/>
              <a:gd name="connsiteY221" fmla="*/ 222213 h 2344739"/>
              <a:gd name="connsiteX222" fmla="*/ 1148 w 12193149"/>
              <a:gd name="connsiteY222"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38590 w 12193149"/>
              <a:gd name="connsiteY65" fmla="*/ 1869293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585655 w 12193149"/>
              <a:gd name="connsiteY63" fmla="*/ 1795542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219707 w 12193149"/>
              <a:gd name="connsiteY105" fmla="*/ 2156680 h 2344739"/>
              <a:gd name="connsiteX106" fmla="*/ 7202249 w 12193149"/>
              <a:gd name="connsiteY106" fmla="*/ 2161230 h 2344739"/>
              <a:gd name="connsiteX107" fmla="*/ 7198152 w 12193149"/>
              <a:gd name="connsiteY107" fmla="*/ 2166588 h 2344739"/>
              <a:gd name="connsiteX108" fmla="*/ 7171956 w 12193149"/>
              <a:gd name="connsiteY108" fmla="*/ 2171236 h 2344739"/>
              <a:gd name="connsiteX109" fmla="*/ 7098136 w 12193149"/>
              <a:gd name="connsiteY109" fmla="*/ 2183464 h 2344739"/>
              <a:gd name="connsiteX110" fmla="*/ 7019644 w 12193149"/>
              <a:gd name="connsiteY110" fmla="*/ 2183090 h 2344739"/>
              <a:gd name="connsiteX111" fmla="*/ 6905294 w 12193149"/>
              <a:gd name="connsiteY111" fmla="*/ 2212596 h 2344739"/>
              <a:gd name="connsiteX112" fmla="*/ 6709370 w 12193149"/>
              <a:gd name="connsiteY112" fmla="*/ 2240551 h 2344739"/>
              <a:gd name="connsiteX113" fmla="*/ 6550602 w 12193149"/>
              <a:gd name="connsiteY113" fmla="*/ 2269327 h 2344739"/>
              <a:gd name="connsiteX114" fmla="*/ 6318708 w 12193149"/>
              <a:gd name="connsiteY114" fmla="*/ 2316127 h 2344739"/>
              <a:gd name="connsiteX115" fmla="*/ 6169822 w 12193149"/>
              <a:gd name="connsiteY115" fmla="*/ 2318214 h 2344739"/>
              <a:gd name="connsiteX116" fmla="*/ 6074996 w 12193149"/>
              <a:gd name="connsiteY116" fmla="*/ 2338676 h 2344739"/>
              <a:gd name="connsiteX117" fmla="*/ 6069677 w 12193149"/>
              <a:gd name="connsiteY117" fmla="*/ 2337139 h 2344739"/>
              <a:gd name="connsiteX118" fmla="*/ 6049786 w 12193149"/>
              <a:gd name="connsiteY118" fmla="*/ 2337822 h 2344739"/>
              <a:gd name="connsiteX119" fmla="*/ 6042433 w 12193149"/>
              <a:gd name="connsiteY119" fmla="*/ 2329473 h 2344739"/>
              <a:gd name="connsiteX120" fmla="*/ 6011238 w 12193149"/>
              <a:gd name="connsiteY120" fmla="*/ 2324380 h 2344739"/>
              <a:gd name="connsiteX121" fmla="*/ 5958523 w 12193149"/>
              <a:gd name="connsiteY121" fmla="*/ 2328024 h 2344739"/>
              <a:gd name="connsiteX122" fmla="*/ 5760067 w 12193149"/>
              <a:gd name="connsiteY122" fmla="*/ 2343716 h 2344739"/>
              <a:gd name="connsiteX123" fmla="*/ 5628108 w 12193149"/>
              <a:gd name="connsiteY123" fmla="*/ 2344739 h 2344739"/>
              <a:gd name="connsiteX124" fmla="*/ 5472054 w 12193149"/>
              <a:gd name="connsiteY124" fmla="*/ 2330719 h 2344739"/>
              <a:gd name="connsiteX125" fmla="*/ 5433909 w 12193149"/>
              <a:gd name="connsiteY125" fmla="*/ 2319466 h 2344739"/>
              <a:gd name="connsiteX126" fmla="*/ 5382817 w 12193149"/>
              <a:gd name="connsiteY126" fmla="*/ 2301764 h 2344739"/>
              <a:gd name="connsiteX127" fmla="*/ 5262912 w 12193149"/>
              <a:gd name="connsiteY127" fmla="*/ 2281347 h 2344739"/>
              <a:gd name="connsiteX128" fmla="*/ 5224109 w 12193149"/>
              <a:gd name="connsiteY128" fmla="*/ 2270223 h 2344739"/>
              <a:gd name="connsiteX129" fmla="*/ 5175808 w 12193149"/>
              <a:gd name="connsiteY129" fmla="*/ 2267233 h 2344739"/>
              <a:gd name="connsiteX130" fmla="*/ 5157702 w 12193149"/>
              <a:gd name="connsiteY130" fmla="*/ 2260010 h 2344739"/>
              <a:gd name="connsiteX131" fmla="*/ 5143747 w 12193149"/>
              <a:gd name="connsiteY131" fmla="*/ 2256610 h 2344739"/>
              <a:gd name="connsiteX132" fmla="*/ 5140744 w 12193149"/>
              <a:gd name="connsiteY132" fmla="*/ 2254509 h 2344739"/>
              <a:gd name="connsiteX133" fmla="*/ 5122807 w 12193149"/>
              <a:gd name="connsiteY133" fmla="*/ 2243656 h 2344739"/>
              <a:gd name="connsiteX134" fmla="*/ 5066938 w 12193149"/>
              <a:gd name="connsiteY134" fmla="*/ 2250227 h 2344739"/>
              <a:gd name="connsiteX135" fmla="*/ 5012662 w 12193149"/>
              <a:gd name="connsiteY135" fmla="*/ 2233846 h 2344739"/>
              <a:gd name="connsiteX136" fmla="*/ 4841589 w 12193149"/>
              <a:gd name="connsiteY136" fmla="*/ 2209829 h 2344739"/>
              <a:gd name="connsiteX137" fmla="*/ 4763595 w 12193149"/>
              <a:gd name="connsiteY137" fmla="*/ 2182061 h 2344739"/>
              <a:gd name="connsiteX138" fmla="*/ 4724334 w 12193149"/>
              <a:gd name="connsiteY138" fmla="*/ 2173047 h 2344739"/>
              <a:gd name="connsiteX139" fmla="*/ 4722324 w 12193149"/>
              <a:gd name="connsiteY139" fmla="*/ 2172298 h 2344739"/>
              <a:gd name="connsiteX140" fmla="*/ 4723259 w 12193149"/>
              <a:gd name="connsiteY140" fmla="*/ 2172087 h 2344739"/>
              <a:gd name="connsiteX141" fmla="*/ 4718350 w 12193149"/>
              <a:gd name="connsiteY141" fmla="*/ 2170817 h 2344739"/>
              <a:gd name="connsiteX142" fmla="*/ 4722324 w 12193149"/>
              <a:gd name="connsiteY142" fmla="*/ 2172298 h 2344739"/>
              <a:gd name="connsiteX143" fmla="*/ 4716674 w 12193149"/>
              <a:gd name="connsiteY143" fmla="*/ 2173573 h 2344739"/>
              <a:gd name="connsiteX144" fmla="*/ 4516962 w 12193149"/>
              <a:gd name="connsiteY144" fmla="*/ 2163671 h 2344739"/>
              <a:gd name="connsiteX145" fmla="*/ 4429691 w 12193149"/>
              <a:gd name="connsiteY145" fmla="*/ 2153020 h 2344739"/>
              <a:gd name="connsiteX146" fmla="*/ 4364023 w 12193149"/>
              <a:gd name="connsiteY146" fmla="*/ 2151674 h 2344739"/>
              <a:gd name="connsiteX147" fmla="*/ 4318114 w 12193149"/>
              <a:gd name="connsiteY147" fmla="*/ 2158289 h 2344739"/>
              <a:gd name="connsiteX148" fmla="*/ 4316258 w 12193149"/>
              <a:gd name="connsiteY148" fmla="*/ 2156948 h 2344739"/>
              <a:gd name="connsiteX149" fmla="*/ 4296292 w 12193149"/>
              <a:gd name="connsiteY149" fmla="*/ 2155069 h 2344739"/>
              <a:gd name="connsiteX150" fmla="*/ 4291212 w 12193149"/>
              <a:gd name="connsiteY150" fmla="*/ 2157986 h 2344739"/>
              <a:gd name="connsiteX151" fmla="*/ 4277290 w 12193149"/>
              <a:gd name="connsiteY151" fmla="*/ 2157740 h 2344739"/>
              <a:gd name="connsiteX152" fmla="*/ 4249265 w 12193149"/>
              <a:gd name="connsiteY152" fmla="*/ 2160064 h 2344739"/>
              <a:gd name="connsiteX153" fmla="*/ 4203199 w 12193149"/>
              <a:gd name="connsiteY153" fmla="*/ 2157269 h 2344739"/>
              <a:gd name="connsiteX154" fmla="*/ 4202893 w 12193149"/>
              <a:gd name="connsiteY154" fmla="*/ 2156010 h 2344739"/>
              <a:gd name="connsiteX155" fmla="*/ 4192396 w 12193149"/>
              <a:gd name="connsiteY155" fmla="*/ 2150376 h 2344739"/>
              <a:gd name="connsiteX156" fmla="*/ 4143893 w 12193149"/>
              <a:gd name="connsiteY156" fmla="*/ 2134511 h 2344739"/>
              <a:gd name="connsiteX157" fmla="*/ 4084245 w 12193149"/>
              <a:gd name="connsiteY157" fmla="*/ 2107978 h 2344739"/>
              <a:gd name="connsiteX158" fmla="*/ 4075694 w 12193149"/>
              <a:gd name="connsiteY158" fmla="*/ 2107143 h 2344739"/>
              <a:gd name="connsiteX159" fmla="*/ 4075575 w 12193149"/>
              <a:gd name="connsiteY159" fmla="*/ 2106844 h 2344739"/>
              <a:gd name="connsiteX160" fmla="*/ 4066658 w 12193149"/>
              <a:gd name="connsiteY160" fmla="*/ 2105400 h 2344739"/>
              <a:gd name="connsiteX161" fmla="*/ 4060102 w 12193149"/>
              <a:gd name="connsiteY161" fmla="*/ 2105618 h 2344739"/>
              <a:gd name="connsiteX162" fmla="*/ 4043512 w 12193149"/>
              <a:gd name="connsiteY162" fmla="*/ 2103997 h 2344739"/>
              <a:gd name="connsiteX163" fmla="*/ 4038145 w 12193149"/>
              <a:gd name="connsiteY163" fmla="*/ 2101563 h 2344739"/>
              <a:gd name="connsiteX164" fmla="*/ 4036511 w 12193149"/>
              <a:gd name="connsiteY164" fmla="*/ 2097896 h 2344739"/>
              <a:gd name="connsiteX165" fmla="*/ 4034926 w 12193149"/>
              <a:gd name="connsiteY165" fmla="*/ 2098131 h 2344739"/>
              <a:gd name="connsiteX166" fmla="*/ 4005686 w 12193149"/>
              <a:gd name="connsiteY166" fmla="*/ 2085563 h 2344739"/>
              <a:gd name="connsiteX167" fmla="*/ 3937994 w 12193149"/>
              <a:gd name="connsiteY167" fmla="*/ 2068106 h 2344739"/>
              <a:gd name="connsiteX168" fmla="*/ 3898423 w 12193149"/>
              <a:gd name="connsiteY168" fmla="*/ 2062451 h 2344739"/>
              <a:gd name="connsiteX169" fmla="*/ 3790908 w 12193149"/>
              <a:gd name="connsiteY169" fmla="*/ 2042213 h 2344739"/>
              <a:gd name="connsiteX170" fmla="*/ 3683661 w 12193149"/>
              <a:gd name="connsiteY170" fmla="*/ 2018290 h 2344739"/>
              <a:gd name="connsiteX171" fmla="*/ 3611183 w 12193149"/>
              <a:gd name="connsiteY171" fmla="*/ 1986019 h 2344739"/>
              <a:gd name="connsiteX172" fmla="*/ 3605003 w 12193149"/>
              <a:gd name="connsiteY172" fmla="*/ 1987381 h 2344739"/>
              <a:gd name="connsiteX173" fmla="*/ 3595884 w 12193149"/>
              <a:gd name="connsiteY173" fmla="*/ 1987545 h 2344739"/>
              <a:gd name="connsiteX174" fmla="*/ 3595649 w 12193149"/>
              <a:gd name="connsiteY174" fmla="*/ 1987276 h 2344739"/>
              <a:gd name="connsiteX175" fmla="*/ 3587126 w 12193149"/>
              <a:gd name="connsiteY175" fmla="*/ 1987966 h 2344739"/>
              <a:gd name="connsiteX176" fmla="*/ 3537283 w 12193149"/>
              <a:gd name="connsiteY176" fmla="*/ 1978267 h 2344739"/>
              <a:gd name="connsiteX177" fmla="*/ 3474371 w 12193149"/>
              <a:gd name="connsiteY177" fmla="*/ 1974606 h 2344739"/>
              <a:gd name="connsiteX178" fmla="*/ 3401876 w 12193149"/>
              <a:gd name="connsiteY178" fmla="*/ 1962558 h 2344739"/>
              <a:gd name="connsiteX179" fmla="*/ 3365036 w 12193149"/>
              <a:gd name="connsiteY179" fmla="*/ 1979510 h 2344739"/>
              <a:gd name="connsiteX180" fmla="*/ 3345174 w 12193149"/>
              <a:gd name="connsiteY180" fmla="*/ 1981192 h 2344739"/>
              <a:gd name="connsiteX181" fmla="*/ 3342846 w 12193149"/>
              <a:gd name="connsiteY181" fmla="*/ 1980217 h 2344739"/>
              <a:gd name="connsiteX182" fmla="*/ 3263504 w 12193149"/>
              <a:gd name="connsiteY182" fmla="*/ 1986094 h 2344739"/>
              <a:gd name="connsiteX183" fmla="*/ 3143704 w 12193149"/>
              <a:gd name="connsiteY183" fmla="*/ 1993869 h 2344739"/>
              <a:gd name="connsiteX184" fmla="*/ 3031439 w 12193149"/>
              <a:gd name="connsiteY184" fmla="*/ 1996512 h 2344739"/>
              <a:gd name="connsiteX185" fmla="*/ 2782717 w 12193149"/>
              <a:gd name="connsiteY185" fmla="*/ 2018333 h 2344739"/>
              <a:gd name="connsiteX186" fmla="*/ 2647675 w 12193149"/>
              <a:gd name="connsiteY186" fmla="*/ 2028869 h 2344739"/>
              <a:gd name="connsiteX187" fmla="*/ 2569176 w 12193149"/>
              <a:gd name="connsiteY187" fmla="*/ 2002628 h 2344739"/>
              <a:gd name="connsiteX188" fmla="*/ 2444403 w 12193149"/>
              <a:gd name="connsiteY188" fmla="*/ 2016529 h 2344739"/>
              <a:gd name="connsiteX189" fmla="*/ 2316260 w 12193149"/>
              <a:gd name="connsiteY189" fmla="*/ 2024996 h 2344739"/>
              <a:gd name="connsiteX190" fmla="*/ 2209726 w 12193149"/>
              <a:gd name="connsiteY190" fmla="*/ 2019763 h 2344739"/>
              <a:gd name="connsiteX191" fmla="*/ 2095813 w 12193149"/>
              <a:gd name="connsiteY191" fmla="*/ 2003052 h 2344739"/>
              <a:gd name="connsiteX192" fmla="*/ 1998504 w 12193149"/>
              <a:gd name="connsiteY192" fmla="*/ 1995032 h 2344739"/>
              <a:gd name="connsiteX193" fmla="*/ 1929320 w 12193149"/>
              <a:gd name="connsiteY193" fmla="*/ 2016977 h 2344739"/>
              <a:gd name="connsiteX194" fmla="*/ 1922798 w 12193149"/>
              <a:gd name="connsiteY194" fmla="*/ 2012146 h 2344739"/>
              <a:gd name="connsiteX195" fmla="*/ 1874228 w 12193149"/>
              <a:gd name="connsiteY195" fmla="*/ 2013741 h 2344739"/>
              <a:gd name="connsiteX196" fmla="*/ 1787803 w 12193149"/>
              <a:gd name="connsiteY196" fmla="*/ 2041363 h 2344739"/>
              <a:gd name="connsiteX197" fmla="*/ 1739352 w 12193149"/>
              <a:gd name="connsiteY197" fmla="*/ 2036312 h 2344739"/>
              <a:gd name="connsiteX198" fmla="*/ 1676219 w 12193149"/>
              <a:gd name="connsiteY198" fmla="*/ 2019963 h 2344739"/>
              <a:gd name="connsiteX199" fmla="*/ 1609817 w 12193149"/>
              <a:gd name="connsiteY199" fmla="*/ 2013066 h 2344739"/>
              <a:gd name="connsiteX200" fmla="*/ 1497258 w 12193149"/>
              <a:gd name="connsiteY200" fmla="*/ 1987476 h 2344739"/>
              <a:gd name="connsiteX201" fmla="*/ 1151127 w 12193149"/>
              <a:gd name="connsiteY201" fmla="*/ 1938041 h 2344739"/>
              <a:gd name="connsiteX202" fmla="*/ 859417 w 12193149"/>
              <a:gd name="connsiteY202" fmla="*/ 1928608 h 2344739"/>
              <a:gd name="connsiteX203" fmla="*/ 838688 w 12193149"/>
              <a:gd name="connsiteY203" fmla="*/ 1929821 h 2344739"/>
              <a:gd name="connsiteX204" fmla="*/ 817957 w 12193149"/>
              <a:gd name="connsiteY204" fmla="*/ 1927857 h 2344739"/>
              <a:gd name="connsiteX205" fmla="*/ 812654 w 12193149"/>
              <a:gd name="connsiteY205" fmla="*/ 1930751 h 2344739"/>
              <a:gd name="connsiteX206" fmla="*/ 721195 w 12193149"/>
              <a:gd name="connsiteY206" fmla="*/ 1929661 h 2344739"/>
              <a:gd name="connsiteX207" fmla="*/ 720890 w 12193149"/>
              <a:gd name="connsiteY207" fmla="*/ 1928399 h 2344739"/>
              <a:gd name="connsiteX208" fmla="*/ 710023 w 12193149"/>
              <a:gd name="connsiteY208" fmla="*/ 1922722 h 2344739"/>
              <a:gd name="connsiteX209" fmla="*/ 597940 w 12193149"/>
              <a:gd name="connsiteY209" fmla="*/ 1879864 h 2344739"/>
              <a:gd name="connsiteX210" fmla="*/ 579683 w 12193149"/>
              <a:gd name="connsiteY210" fmla="*/ 1877212 h 2344739"/>
              <a:gd name="connsiteX211" fmla="*/ 572865 w 12193149"/>
              <a:gd name="connsiteY211" fmla="*/ 1877401 h 2344739"/>
              <a:gd name="connsiteX212" fmla="*/ 446247 w 12193149"/>
              <a:gd name="connsiteY212" fmla="*/ 1839371 h 2344739"/>
              <a:gd name="connsiteX213" fmla="*/ 405163 w 12193149"/>
              <a:gd name="connsiteY213" fmla="*/ 1833548 h 2344739"/>
              <a:gd name="connsiteX214" fmla="*/ 293583 w 12193149"/>
              <a:gd name="connsiteY214" fmla="*/ 1812852 h 2344739"/>
              <a:gd name="connsiteX215" fmla="*/ 119529 w 12193149"/>
              <a:gd name="connsiteY215" fmla="*/ 1761047 h 2344739"/>
              <a:gd name="connsiteX216" fmla="*/ 16674 w 12193149"/>
              <a:gd name="connsiteY216" fmla="*/ 1758191 h 2344739"/>
              <a:gd name="connsiteX217" fmla="*/ 1150 w 12193149"/>
              <a:gd name="connsiteY217" fmla="*/ 1752722 h 2344739"/>
              <a:gd name="connsiteX218" fmla="*/ 1148 w 12193149"/>
              <a:gd name="connsiteY218" fmla="*/ 222213 h 2344739"/>
              <a:gd name="connsiteX219" fmla="*/ 1148 w 12193149"/>
              <a:gd name="connsiteY219"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590693 w 12193149"/>
              <a:gd name="connsiteY23" fmla="*/ 963777 h 2344739"/>
              <a:gd name="connsiteX24" fmla="*/ 11506817 w 12193149"/>
              <a:gd name="connsiteY24" fmla="*/ 1033623 h 2344739"/>
              <a:gd name="connsiteX25" fmla="*/ 11280332 w 12193149"/>
              <a:gd name="connsiteY25" fmla="*/ 1223571 h 2344739"/>
              <a:gd name="connsiteX26" fmla="*/ 11228309 w 12193149"/>
              <a:gd name="connsiteY26" fmla="*/ 1276236 h 2344739"/>
              <a:gd name="connsiteX27" fmla="*/ 11218087 w 12193149"/>
              <a:gd name="connsiteY27" fmla="*/ 1275961 h 2344739"/>
              <a:gd name="connsiteX28" fmla="*/ 11217184 w 12193149"/>
              <a:gd name="connsiteY28" fmla="*/ 1275018 h 2344739"/>
              <a:gd name="connsiteX29" fmla="*/ 11188885 w 12193149"/>
              <a:gd name="connsiteY29" fmla="*/ 1292383 h 2344739"/>
              <a:gd name="connsiteX30" fmla="*/ 11184501 w 12193149"/>
              <a:gd name="connsiteY30" fmla="*/ 1292525 h 2344739"/>
              <a:gd name="connsiteX31" fmla="*/ 11166854 w 12193149"/>
              <a:gd name="connsiteY31" fmla="*/ 1306612 h 2344739"/>
              <a:gd name="connsiteX32" fmla="*/ 11157311 w 12193149"/>
              <a:gd name="connsiteY32" fmla="*/ 1312414 h 2344739"/>
              <a:gd name="connsiteX33" fmla="*/ 11155496 w 12193149"/>
              <a:gd name="connsiteY33" fmla="*/ 1317097 h 2344739"/>
              <a:gd name="connsiteX34" fmla="*/ 11140961 w 12193149"/>
              <a:gd name="connsiteY34" fmla="*/ 1324115 h 2344739"/>
              <a:gd name="connsiteX35" fmla="*/ 11138961 w 12193149"/>
              <a:gd name="connsiteY35" fmla="*/ 1323772 h 2344739"/>
              <a:gd name="connsiteX36" fmla="*/ 11128208 w 12193149"/>
              <a:gd name="connsiteY36" fmla="*/ 1333832 h 2344739"/>
              <a:gd name="connsiteX37" fmla="*/ 11120691 w 12193149"/>
              <a:gd name="connsiteY37" fmla="*/ 1347424 h 2344739"/>
              <a:gd name="connsiteX38" fmla="*/ 10894683 w 12193149"/>
              <a:gd name="connsiteY38" fmla="*/ 1473399 h 2344739"/>
              <a:gd name="connsiteX39" fmla="*/ 10773300 w 12193149"/>
              <a:gd name="connsiteY39" fmla="*/ 1523191 h 2344739"/>
              <a:gd name="connsiteX40" fmla="*/ 10627668 w 12193149"/>
              <a:gd name="connsiteY40" fmla="*/ 1559229 h 2344739"/>
              <a:gd name="connsiteX41" fmla="*/ 10581895 w 12193149"/>
              <a:gd name="connsiteY41" fmla="*/ 1568689 h 2344739"/>
              <a:gd name="connsiteX42" fmla="*/ 10547790 w 12193149"/>
              <a:gd name="connsiteY42" fmla="*/ 1598423 h 2344739"/>
              <a:gd name="connsiteX43" fmla="*/ 10529643 w 12193149"/>
              <a:gd name="connsiteY43" fmla="*/ 1596907 h 2344739"/>
              <a:gd name="connsiteX44" fmla="*/ 10526446 w 12193149"/>
              <a:gd name="connsiteY44" fmla="*/ 1596411 h 2344739"/>
              <a:gd name="connsiteX45" fmla="*/ 10515129 w 12193149"/>
              <a:gd name="connsiteY45" fmla="*/ 1599537 h 2344739"/>
              <a:gd name="connsiteX46" fmla="*/ 10491735 w 12193149"/>
              <a:gd name="connsiteY46" fmla="*/ 1594156 h 2344739"/>
              <a:gd name="connsiteX47" fmla="*/ 10471418 w 12193149"/>
              <a:gd name="connsiteY47" fmla="*/ 1601693 h 2344739"/>
              <a:gd name="connsiteX48" fmla="*/ 10377042 w 12193149"/>
              <a:gd name="connsiteY48" fmla="*/ 1644598 h 2344739"/>
              <a:gd name="connsiteX49" fmla="*/ 10319338 w 12193149"/>
              <a:gd name="connsiteY49" fmla="*/ 1666221 h 2344739"/>
              <a:gd name="connsiteX50" fmla="*/ 10295467 w 12193149"/>
              <a:gd name="connsiteY50" fmla="*/ 1668079 h 2344739"/>
              <a:gd name="connsiteX51" fmla="*/ 10263443 w 12193149"/>
              <a:gd name="connsiteY51" fmla="*/ 1674948 h 2344739"/>
              <a:gd name="connsiteX52" fmla="*/ 10205418 w 12193149"/>
              <a:gd name="connsiteY52" fmla="*/ 1682149 h 2344739"/>
              <a:gd name="connsiteX53" fmla="*/ 10177759 w 12193149"/>
              <a:gd name="connsiteY53" fmla="*/ 1692943 h 2344739"/>
              <a:gd name="connsiteX54" fmla="*/ 10165070 w 12193149"/>
              <a:gd name="connsiteY54" fmla="*/ 1693739 h 2344739"/>
              <a:gd name="connsiteX55" fmla="*/ 10156308 w 12193149"/>
              <a:gd name="connsiteY55" fmla="*/ 1707487 h 2344739"/>
              <a:gd name="connsiteX56" fmla="*/ 10118267 w 12193149"/>
              <a:gd name="connsiteY56" fmla="*/ 1731142 h 2344739"/>
              <a:gd name="connsiteX57" fmla="*/ 10083317 w 12193149"/>
              <a:gd name="connsiteY57" fmla="*/ 1743296 h 2344739"/>
              <a:gd name="connsiteX58" fmla="*/ 10040388 w 12193149"/>
              <a:gd name="connsiteY58" fmla="*/ 1741632 h 2344739"/>
              <a:gd name="connsiteX59" fmla="*/ 9961167 w 12193149"/>
              <a:gd name="connsiteY59" fmla="*/ 1757147 h 2344739"/>
              <a:gd name="connsiteX60" fmla="*/ 9848940 w 12193149"/>
              <a:gd name="connsiteY60" fmla="*/ 1763915 h 2344739"/>
              <a:gd name="connsiteX61" fmla="*/ 9729457 w 12193149"/>
              <a:gd name="connsiteY61" fmla="*/ 1784122 h 2344739"/>
              <a:gd name="connsiteX62" fmla="*/ 9613704 w 12193149"/>
              <a:gd name="connsiteY62" fmla="*/ 1812371 h 2344739"/>
              <a:gd name="connsiteX63" fmla="*/ 9338590 w 12193149"/>
              <a:gd name="connsiteY63" fmla="*/ 1869293 h 2344739"/>
              <a:gd name="connsiteX64" fmla="*/ 9232518 w 12193149"/>
              <a:gd name="connsiteY64" fmla="*/ 1893149 h 2344739"/>
              <a:gd name="connsiteX65" fmla="*/ 9156690 w 12193149"/>
              <a:gd name="connsiteY65" fmla="*/ 1903228 h 2344739"/>
              <a:gd name="connsiteX66" fmla="*/ 9054601 w 12193149"/>
              <a:gd name="connsiteY66" fmla="*/ 1910755 h 2344739"/>
              <a:gd name="connsiteX67" fmla="*/ 9006634 w 12193149"/>
              <a:gd name="connsiteY67" fmla="*/ 1914040 h 2344739"/>
              <a:gd name="connsiteX68" fmla="*/ 9006349 w 12193149"/>
              <a:gd name="connsiteY68" fmla="*/ 1913800 h 2344739"/>
              <a:gd name="connsiteX69" fmla="*/ 8997380 w 12193149"/>
              <a:gd name="connsiteY69" fmla="*/ 1915011 h 2344739"/>
              <a:gd name="connsiteX70" fmla="*/ 8991542 w 12193149"/>
              <a:gd name="connsiteY70" fmla="*/ 1917072 h 2344739"/>
              <a:gd name="connsiteX71" fmla="*/ 8975485 w 12193149"/>
              <a:gd name="connsiteY71" fmla="*/ 1920298 h 2344739"/>
              <a:gd name="connsiteX72" fmla="*/ 8969159 w 12193149"/>
              <a:gd name="connsiteY72" fmla="*/ 1919598 h 2344739"/>
              <a:gd name="connsiteX73" fmla="*/ 8964196 w 12193149"/>
              <a:gd name="connsiteY73" fmla="*/ 1917373 h 2344739"/>
              <a:gd name="connsiteX74" fmla="*/ 8930136 w 12193149"/>
              <a:gd name="connsiteY74" fmla="*/ 1914185 h 2344739"/>
              <a:gd name="connsiteX75" fmla="*/ 8753592 w 12193149"/>
              <a:gd name="connsiteY75" fmla="*/ 1933417 h 2344739"/>
              <a:gd name="connsiteX76" fmla="*/ 8708995 w 12193149"/>
              <a:gd name="connsiteY76" fmla="*/ 1935518 h 2344739"/>
              <a:gd name="connsiteX77" fmla="*/ 8597219 w 12193149"/>
              <a:gd name="connsiteY77" fmla="*/ 1944090 h 2344739"/>
              <a:gd name="connsiteX78" fmla="*/ 8526378 w 12193149"/>
              <a:gd name="connsiteY78" fmla="*/ 1929248 h 2344739"/>
              <a:gd name="connsiteX79" fmla="*/ 8512131 w 12193149"/>
              <a:gd name="connsiteY79" fmla="*/ 1935163 h 2344739"/>
              <a:gd name="connsiteX80" fmla="*/ 8507315 w 12193149"/>
              <a:gd name="connsiteY80" fmla="*/ 1938164 h 2344739"/>
              <a:gd name="connsiteX81" fmla="*/ 8499116 w 12193149"/>
              <a:gd name="connsiteY81" fmla="*/ 1940902 h 2344739"/>
              <a:gd name="connsiteX82" fmla="*/ 8498742 w 12193149"/>
              <a:gd name="connsiteY82" fmla="*/ 1940723 h 2344739"/>
              <a:gd name="connsiteX83" fmla="*/ 8491397 w 12193149"/>
              <a:gd name="connsiteY83" fmla="*/ 1943773 h 2344739"/>
              <a:gd name="connsiteX84" fmla="*/ 8368330 w 12193149"/>
              <a:gd name="connsiteY84" fmla="*/ 1957815 h 2344739"/>
              <a:gd name="connsiteX85" fmla="*/ 8354947 w 12193149"/>
              <a:gd name="connsiteY85" fmla="*/ 1958009 h 2344739"/>
              <a:gd name="connsiteX86" fmla="*/ 8321252 w 12193149"/>
              <a:gd name="connsiteY86" fmla="*/ 1974587 h 2344739"/>
              <a:gd name="connsiteX87" fmla="*/ 8315581 w 12193149"/>
              <a:gd name="connsiteY87" fmla="*/ 1974913 h 2344739"/>
              <a:gd name="connsiteX88" fmla="*/ 8296322 w 12193149"/>
              <a:gd name="connsiteY88" fmla="*/ 1988808 h 2344739"/>
              <a:gd name="connsiteX89" fmla="*/ 8285424 w 12193149"/>
              <a:gd name="connsiteY89" fmla="*/ 1994631 h 2344739"/>
              <a:gd name="connsiteX90" fmla="*/ 8284298 w 12193149"/>
              <a:gd name="connsiteY90" fmla="*/ 1999074 h 2344739"/>
              <a:gd name="connsiteX91" fmla="*/ 8267224 w 12193149"/>
              <a:gd name="connsiteY91" fmla="*/ 2006249 h 2344739"/>
              <a:gd name="connsiteX92" fmla="*/ 8264525 w 12193149"/>
              <a:gd name="connsiteY92" fmla="*/ 2006019 h 2344739"/>
              <a:gd name="connsiteX93" fmla="*/ 8253181 w 12193149"/>
              <a:gd name="connsiteY93" fmla="*/ 2015862 h 2344739"/>
              <a:gd name="connsiteX94" fmla="*/ 8246982 w 12193149"/>
              <a:gd name="connsiteY94" fmla="*/ 2028854 h 2344739"/>
              <a:gd name="connsiteX95" fmla="*/ 8091420 w 12193149"/>
              <a:gd name="connsiteY95" fmla="*/ 2075015 h 2344739"/>
              <a:gd name="connsiteX96" fmla="*/ 7906555 w 12193149"/>
              <a:gd name="connsiteY96" fmla="*/ 2116988 h 2344739"/>
              <a:gd name="connsiteX97" fmla="*/ 7719893 w 12193149"/>
              <a:gd name="connsiteY97" fmla="*/ 2142703 h 2344739"/>
              <a:gd name="connsiteX98" fmla="*/ 7615495 w 12193149"/>
              <a:gd name="connsiteY98" fmla="*/ 2139232 h 2344739"/>
              <a:gd name="connsiteX99" fmla="*/ 7528691 w 12193149"/>
              <a:gd name="connsiteY99" fmla="*/ 2145060 h 2344739"/>
              <a:gd name="connsiteX100" fmla="*/ 7520719 w 12193149"/>
              <a:gd name="connsiteY100" fmla="*/ 2147613 h 2344739"/>
              <a:gd name="connsiteX101" fmla="*/ 7508559 w 12193149"/>
              <a:gd name="connsiteY101" fmla="*/ 2148948 h 2344739"/>
              <a:gd name="connsiteX102" fmla="*/ 7508188 w 12193149"/>
              <a:gd name="connsiteY102" fmla="*/ 2148621 h 2344739"/>
              <a:gd name="connsiteX103" fmla="*/ 7496943 w 12193149"/>
              <a:gd name="connsiteY103" fmla="*/ 2150573 h 2344739"/>
              <a:gd name="connsiteX104" fmla="*/ 7219707 w 12193149"/>
              <a:gd name="connsiteY104" fmla="*/ 2156680 h 2344739"/>
              <a:gd name="connsiteX105" fmla="*/ 7202249 w 12193149"/>
              <a:gd name="connsiteY105" fmla="*/ 2161230 h 2344739"/>
              <a:gd name="connsiteX106" fmla="*/ 7198152 w 12193149"/>
              <a:gd name="connsiteY106" fmla="*/ 2166588 h 2344739"/>
              <a:gd name="connsiteX107" fmla="*/ 7171956 w 12193149"/>
              <a:gd name="connsiteY107" fmla="*/ 2171236 h 2344739"/>
              <a:gd name="connsiteX108" fmla="*/ 7098136 w 12193149"/>
              <a:gd name="connsiteY108" fmla="*/ 2183464 h 2344739"/>
              <a:gd name="connsiteX109" fmla="*/ 7019644 w 12193149"/>
              <a:gd name="connsiteY109" fmla="*/ 2183090 h 2344739"/>
              <a:gd name="connsiteX110" fmla="*/ 6905294 w 12193149"/>
              <a:gd name="connsiteY110" fmla="*/ 2212596 h 2344739"/>
              <a:gd name="connsiteX111" fmla="*/ 6709370 w 12193149"/>
              <a:gd name="connsiteY111" fmla="*/ 2240551 h 2344739"/>
              <a:gd name="connsiteX112" fmla="*/ 6550602 w 12193149"/>
              <a:gd name="connsiteY112" fmla="*/ 2269327 h 2344739"/>
              <a:gd name="connsiteX113" fmla="*/ 6318708 w 12193149"/>
              <a:gd name="connsiteY113" fmla="*/ 2316127 h 2344739"/>
              <a:gd name="connsiteX114" fmla="*/ 6169822 w 12193149"/>
              <a:gd name="connsiteY114" fmla="*/ 2318214 h 2344739"/>
              <a:gd name="connsiteX115" fmla="*/ 6074996 w 12193149"/>
              <a:gd name="connsiteY115" fmla="*/ 2338676 h 2344739"/>
              <a:gd name="connsiteX116" fmla="*/ 6069677 w 12193149"/>
              <a:gd name="connsiteY116" fmla="*/ 2337139 h 2344739"/>
              <a:gd name="connsiteX117" fmla="*/ 6049786 w 12193149"/>
              <a:gd name="connsiteY117" fmla="*/ 2337822 h 2344739"/>
              <a:gd name="connsiteX118" fmla="*/ 6042433 w 12193149"/>
              <a:gd name="connsiteY118" fmla="*/ 2329473 h 2344739"/>
              <a:gd name="connsiteX119" fmla="*/ 6011238 w 12193149"/>
              <a:gd name="connsiteY119" fmla="*/ 2324380 h 2344739"/>
              <a:gd name="connsiteX120" fmla="*/ 5958523 w 12193149"/>
              <a:gd name="connsiteY120" fmla="*/ 2328024 h 2344739"/>
              <a:gd name="connsiteX121" fmla="*/ 5760067 w 12193149"/>
              <a:gd name="connsiteY121" fmla="*/ 2343716 h 2344739"/>
              <a:gd name="connsiteX122" fmla="*/ 5628108 w 12193149"/>
              <a:gd name="connsiteY122" fmla="*/ 2344739 h 2344739"/>
              <a:gd name="connsiteX123" fmla="*/ 5472054 w 12193149"/>
              <a:gd name="connsiteY123" fmla="*/ 2330719 h 2344739"/>
              <a:gd name="connsiteX124" fmla="*/ 5433909 w 12193149"/>
              <a:gd name="connsiteY124" fmla="*/ 2319466 h 2344739"/>
              <a:gd name="connsiteX125" fmla="*/ 5382817 w 12193149"/>
              <a:gd name="connsiteY125" fmla="*/ 2301764 h 2344739"/>
              <a:gd name="connsiteX126" fmla="*/ 5262912 w 12193149"/>
              <a:gd name="connsiteY126" fmla="*/ 2281347 h 2344739"/>
              <a:gd name="connsiteX127" fmla="*/ 5224109 w 12193149"/>
              <a:gd name="connsiteY127" fmla="*/ 2270223 h 2344739"/>
              <a:gd name="connsiteX128" fmla="*/ 5175808 w 12193149"/>
              <a:gd name="connsiteY128" fmla="*/ 2267233 h 2344739"/>
              <a:gd name="connsiteX129" fmla="*/ 5157702 w 12193149"/>
              <a:gd name="connsiteY129" fmla="*/ 2260010 h 2344739"/>
              <a:gd name="connsiteX130" fmla="*/ 5143747 w 12193149"/>
              <a:gd name="connsiteY130" fmla="*/ 2256610 h 2344739"/>
              <a:gd name="connsiteX131" fmla="*/ 5140744 w 12193149"/>
              <a:gd name="connsiteY131" fmla="*/ 2254509 h 2344739"/>
              <a:gd name="connsiteX132" fmla="*/ 5122807 w 12193149"/>
              <a:gd name="connsiteY132" fmla="*/ 2243656 h 2344739"/>
              <a:gd name="connsiteX133" fmla="*/ 5066938 w 12193149"/>
              <a:gd name="connsiteY133" fmla="*/ 2250227 h 2344739"/>
              <a:gd name="connsiteX134" fmla="*/ 5012662 w 12193149"/>
              <a:gd name="connsiteY134" fmla="*/ 2233846 h 2344739"/>
              <a:gd name="connsiteX135" fmla="*/ 4841589 w 12193149"/>
              <a:gd name="connsiteY135" fmla="*/ 2209829 h 2344739"/>
              <a:gd name="connsiteX136" fmla="*/ 4763595 w 12193149"/>
              <a:gd name="connsiteY136" fmla="*/ 2182061 h 2344739"/>
              <a:gd name="connsiteX137" fmla="*/ 4724334 w 12193149"/>
              <a:gd name="connsiteY137" fmla="*/ 2173047 h 2344739"/>
              <a:gd name="connsiteX138" fmla="*/ 4722324 w 12193149"/>
              <a:gd name="connsiteY138" fmla="*/ 2172298 h 2344739"/>
              <a:gd name="connsiteX139" fmla="*/ 4723259 w 12193149"/>
              <a:gd name="connsiteY139" fmla="*/ 2172087 h 2344739"/>
              <a:gd name="connsiteX140" fmla="*/ 4718350 w 12193149"/>
              <a:gd name="connsiteY140" fmla="*/ 2170817 h 2344739"/>
              <a:gd name="connsiteX141" fmla="*/ 4722324 w 12193149"/>
              <a:gd name="connsiteY141" fmla="*/ 2172298 h 2344739"/>
              <a:gd name="connsiteX142" fmla="*/ 4716674 w 12193149"/>
              <a:gd name="connsiteY142" fmla="*/ 2173573 h 2344739"/>
              <a:gd name="connsiteX143" fmla="*/ 4516962 w 12193149"/>
              <a:gd name="connsiteY143" fmla="*/ 2163671 h 2344739"/>
              <a:gd name="connsiteX144" fmla="*/ 4429691 w 12193149"/>
              <a:gd name="connsiteY144" fmla="*/ 2153020 h 2344739"/>
              <a:gd name="connsiteX145" fmla="*/ 4364023 w 12193149"/>
              <a:gd name="connsiteY145" fmla="*/ 2151674 h 2344739"/>
              <a:gd name="connsiteX146" fmla="*/ 4318114 w 12193149"/>
              <a:gd name="connsiteY146" fmla="*/ 2158289 h 2344739"/>
              <a:gd name="connsiteX147" fmla="*/ 4316258 w 12193149"/>
              <a:gd name="connsiteY147" fmla="*/ 2156948 h 2344739"/>
              <a:gd name="connsiteX148" fmla="*/ 4296292 w 12193149"/>
              <a:gd name="connsiteY148" fmla="*/ 2155069 h 2344739"/>
              <a:gd name="connsiteX149" fmla="*/ 4291212 w 12193149"/>
              <a:gd name="connsiteY149" fmla="*/ 2157986 h 2344739"/>
              <a:gd name="connsiteX150" fmla="*/ 4277290 w 12193149"/>
              <a:gd name="connsiteY150" fmla="*/ 2157740 h 2344739"/>
              <a:gd name="connsiteX151" fmla="*/ 4249265 w 12193149"/>
              <a:gd name="connsiteY151" fmla="*/ 2160064 h 2344739"/>
              <a:gd name="connsiteX152" fmla="*/ 4203199 w 12193149"/>
              <a:gd name="connsiteY152" fmla="*/ 2157269 h 2344739"/>
              <a:gd name="connsiteX153" fmla="*/ 4202893 w 12193149"/>
              <a:gd name="connsiteY153" fmla="*/ 2156010 h 2344739"/>
              <a:gd name="connsiteX154" fmla="*/ 4192396 w 12193149"/>
              <a:gd name="connsiteY154" fmla="*/ 2150376 h 2344739"/>
              <a:gd name="connsiteX155" fmla="*/ 4143893 w 12193149"/>
              <a:gd name="connsiteY155" fmla="*/ 2134511 h 2344739"/>
              <a:gd name="connsiteX156" fmla="*/ 4084245 w 12193149"/>
              <a:gd name="connsiteY156" fmla="*/ 2107978 h 2344739"/>
              <a:gd name="connsiteX157" fmla="*/ 4075694 w 12193149"/>
              <a:gd name="connsiteY157" fmla="*/ 2107143 h 2344739"/>
              <a:gd name="connsiteX158" fmla="*/ 4075575 w 12193149"/>
              <a:gd name="connsiteY158" fmla="*/ 2106844 h 2344739"/>
              <a:gd name="connsiteX159" fmla="*/ 4066658 w 12193149"/>
              <a:gd name="connsiteY159" fmla="*/ 2105400 h 2344739"/>
              <a:gd name="connsiteX160" fmla="*/ 4060102 w 12193149"/>
              <a:gd name="connsiteY160" fmla="*/ 2105618 h 2344739"/>
              <a:gd name="connsiteX161" fmla="*/ 4043512 w 12193149"/>
              <a:gd name="connsiteY161" fmla="*/ 2103997 h 2344739"/>
              <a:gd name="connsiteX162" fmla="*/ 4038145 w 12193149"/>
              <a:gd name="connsiteY162" fmla="*/ 2101563 h 2344739"/>
              <a:gd name="connsiteX163" fmla="*/ 4036511 w 12193149"/>
              <a:gd name="connsiteY163" fmla="*/ 2097896 h 2344739"/>
              <a:gd name="connsiteX164" fmla="*/ 4034926 w 12193149"/>
              <a:gd name="connsiteY164" fmla="*/ 2098131 h 2344739"/>
              <a:gd name="connsiteX165" fmla="*/ 4005686 w 12193149"/>
              <a:gd name="connsiteY165" fmla="*/ 2085563 h 2344739"/>
              <a:gd name="connsiteX166" fmla="*/ 3937994 w 12193149"/>
              <a:gd name="connsiteY166" fmla="*/ 2068106 h 2344739"/>
              <a:gd name="connsiteX167" fmla="*/ 3898423 w 12193149"/>
              <a:gd name="connsiteY167" fmla="*/ 2062451 h 2344739"/>
              <a:gd name="connsiteX168" fmla="*/ 3790908 w 12193149"/>
              <a:gd name="connsiteY168" fmla="*/ 2042213 h 2344739"/>
              <a:gd name="connsiteX169" fmla="*/ 3683661 w 12193149"/>
              <a:gd name="connsiteY169" fmla="*/ 2018290 h 2344739"/>
              <a:gd name="connsiteX170" fmla="*/ 3611183 w 12193149"/>
              <a:gd name="connsiteY170" fmla="*/ 1986019 h 2344739"/>
              <a:gd name="connsiteX171" fmla="*/ 3605003 w 12193149"/>
              <a:gd name="connsiteY171" fmla="*/ 1987381 h 2344739"/>
              <a:gd name="connsiteX172" fmla="*/ 3595884 w 12193149"/>
              <a:gd name="connsiteY172" fmla="*/ 1987545 h 2344739"/>
              <a:gd name="connsiteX173" fmla="*/ 3595649 w 12193149"/>
              <a:gd name="connsiteY173" fmla="*/ 1987276 h 2344739"/>
              <a:gd name="connsiteX174" fmla="*/ 3587126 w 12193149"/>
              <a:gd name="connsiteY174" fmla="*/ 1987966 h 2344739"/>
              <a:gd name="connsiteX175" fmla="*/ 3537283 w 12193149"/>
              <a:gd name="connsiteY175" fmla="*/ 1978267 h 2344739"/>
              <a:gd name="connsiteX176" fmla="*/ 3474371 w 12193149"/>
              <a:gd name="connsiteY176" fmla="*/ 1974606 h 2344739"/>
              <a:gd name="connsiteX177" fmla="*/ 3401876 w 12193149"/>
              <a:gd name="connsiteY177" fmla="*/ 1962558 h 2344739"/>
              <a:gd name="connsiteX178" fmla="*/ 3365036 w 12193149"/>
              <a:gd name="connsiteY178" fmla="*/ 1979510 h 2344739"/>
              <a:gd name="connsiteX179" fmla="*/ 3345174 w 12193149"/>
              <a:gd name="connsiteY179" fmla="*/ 1981192 h 2344739"/>
              <a:gd name="connsiteX180" fmla="*/ 3342846 w 12193149"/>
              <a:gd name="connsiteY180" fmla="*/ 1980217 h 2344739"/>
              <a:gd name="connsiteX181" fmla="*/ 3263504 w 12193149"/>
              <a:gd name="connsiteY181" fmla="*/ 1986094 h 2344739"/>
              <a:gd name="connsiteX182" fmla="*/ 3143704 w 12193149"/>
              <a:gd name="connsiteY182" fmla="*/ 1993869 h 2344739"/>
              <a:gd name="connsiteX183" fmla="*/ 3031439 w 12193149"/>
              <a:gd name="connsiteY183" fmla="*/ 1996512 h 2344739"/>
              <a:gd name="connsiteX184" fmla="*/ 2782717 w 12193149"/>
              <a:gd name="connsiteY184" fmla="*/ 2018333 h 2344739"/>
              <a:gd name="connsiteX185" fmla="*/ 2647675 w 12193149"/>
              <a:gd name="connsiteY185" fmla="*/ 2028869 h 2344739"/>
              <a:gd name="connsiteX186" fmla="*/ 2569176 w 12193149"/>
              <a:gd name="connsiteY186" fmla="*/ 2002628 h 2344739"/>
              <a:gd name="connsiteX187" fmla="*/ 2444403 w 12193149"/>
              <a:gd name="connsiteY187" fmla="*/ 2016529 h 2344739"/>
              <a:gd name="connsiteX188" fmla="*/ 2316260 w 12193149"/>
              <a:gd name="connsiteY188" fmla="*/ 2024996 h 2344739"/>
              <a:gd name="connsiteX189" fmla="*/ 2209726 w 12193149"/>
              <a:gd name="connsiteY189" fmla="*/ 2019763 h 2344739"/>
              <a:gd name="connsiteX190" fmla="*/ 2095813 w 12193149"/>
              <a:gd name="connsiteY190" fmla="*/ 2003052 h 2344739"/>
              <a:gd name="connsiteX191" fmla="*/ 1998504 w 12193149"/>
              <a:gd name="connsiteY191" fmla="*/ 1995032 h 2344739"/>
              <a:gd name="connsiteX192" fmla="*/ 1929320 w 12193149"/>
              <a:gd name="connsiteY192" fmla="*/ 2016977 h 2344739"/>
              <a:gd name="connsiteX193" fmla="*/ 1922798 w 12193149"/>
              <a:gd name="connsiteY193" fmla="*/ 2012146 h 2344739"/>
              <a:gd name="connsiteX194" fmla="*/ 1874228 w 12193149"/>
              <a:gd name="connsiteY194" fmla="*/ 2013741 h 2344739"/>
              <a:gd name="connsiteX195" fmla="*/ 1787803 w 12193149"/>
              <a:gd name="connsiteY195" fmla="*/ 2041363 h 2344739"/>
              <a:gd name="connsiteX196" fmla="*/ 1739352 w 12193149"/>
              <a:gd name="connsiteY196" fmla="*/ 2036312 h 2344739"/>
              <a:gd name="connsiteX197" fmla="*/ 1676219 w 12193149"/>
              <a:gd name="connsiteY197" fmla="*/ 2019963 h 2344739"/>
              <a:gd name="connsiteX198" fmla="*/ 1609817 w 12193149"/>
              <a:gd name="connsiteY198" fmla="*/ 2013066 h 2344739"/>
              <a:gd name="connsiteX199" fmla="*/ 1497258 w 12193149"/>
              <a:gd name="connsiteY199" fmla="*/ 1987476 h 2344739"/>
              <a:gd name="connsiteX200" fmla="*/ 1151127 w 12193149"/>
              <a:gd name="connsiteY200" fmla="*/ 1938041 h 2344739"/>
              <a:gd name="connsiteX201" fmla="*/ 859417 w 12193149"/>
              <a:gd name="connsiteY201" fmla="*/ 1928608 h 2344739"/>
              <a:gd name="connsiteX202" fmla="*/ 838688 w 12193149"/>
              <a:gd name="connsiteY202" fmla="*/ 1929821 h 2344739"/>
              <a:gd name="connsiteX203" fmla="*/ 817957 w 12193149"/>
              <a:gd name="connsiteY203" fmla="*/ 1927857 h 2344739"/>
              <a:gd name="connsiteX204" fmla="*/ 812654 w 12193149"/>
              <a:gd name="connsiteY204" fmla="*/ 1930751 h 2344739"/>
              <a:gd name="connsiteX205" fmla="*/ 721195 w 12193149"/>
              <a:gd name="connsiteY205" fmla="*/ 1929661 h 2344739"/>
              <a:gd name="connsiteX206" fmla="*/ 720890 w 12193149"/>
              <a:gd name="connsiteY206" fmla="*/ 1928399 h 2344739"/>
              <a:gd name="connsiteX207" fmla="*/ 710023 w 12193149"/>
              <a:gd name="connsiteY207" fmla="*/ 1922722 h 2344739"/>
              <a:gd name="connsiteX208" fmla="*/ 597940 w 12193149"/>
              <a:gd name="connsiteY208" fmla="*/ 1879864 h 2344739"/>
              <a:gd name="connsiteX209" fmla="*/ 579683 w 12193149"/>
              <a:gd name="connsiteY209" fmla="*/ 1877212 h 2344739"/>
              <a:gd name="connsiteX210" fmla="*/ 572865 w 12193149"/>
              <a:gd name="connsiteY210" fmla="*/ 1877401 h 2344739"/>
              <a:gd name="connsiteX211" fmla="*/ 446247 w 12193149"/>
              <a:gd name="connsiteY211" fmla="*/ 1839371 h 2344739"/>
              <a:gd name="connsiteX212" fmla="*/ 405163 w 12193149"/>
              <a:gd name="connsiteY212" fmla="*/ 1833548 h 2344739"/>
              <a:gd name="connsiteX213" fmla="*/ 293583 w 12193149"/>
              <a:gd name="connsiteY213" fmla="*/ 1812852 h 2344739"/>
              <a:gd name="connsiteX214" fmla="*/ 119529 w 12193149"/>
              <a:gd name="connsiteY214" fmla="*/ 1761047 h 2344739"/>
              <a:gd name="connsiteX215" fmla="*/ 16674 w 12193149"/>
              <a:gd name="connsiteY215" fmla="*/ 1758191 h 2344739"/>
              <a:gd name="connsiteX216" fmla="*/ 1150 w 12193149"/>
              <a:gd name="connsiteY216" fmla="*/ 1752722 h 2344739"/>
              <a:gd name="connsiteX217" fmla="*/ 1148 w 12193149"/>
              <a:gd name="connsiteY217" fmla="*/ 222213 h 2344739"/>
              <a:gd name="connsiteX218" fmla="*/ 1148 w 12193149"/>
              <a:gd name="connsiteY218"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9 w 12193149"/>
              <a:gd name="connsiteY3" fmla="*/ 579739 h 2344739"/>
              <a:gd name="connsiteX4" fmla="*/ 12185986 w 12193149"/>
              <a:gd name="connsiteY4" fmla="*/ 584189 h 2344739"/>
              <a:gd name="connsiteX5" fmla="*/ 12156363 w 12193149"/>
              <a:gd name="connsiteY5" fmla="*/ 597366 h 2344739"/>
              <a:gd name="connsiteX6" fmla="*/ 12139215 w 12193149"/>
              <a:gd name="connsiteY6" fmla="*/ 623179 h 2344739"/>
              <a:gd name="connsiteX7" fmla="*/ 12126327 w 12193149"/>
              <a:gd name="connsiteY7" fmla="*/ 624690 h 2344739"/>
              <a:gd name="connsiteX8" fmla="*/ 12124007 w 12193149"/>
              <a:gd name="connsiteY8" fmla="*/ 624794 h 2344739"/>
              <a:gd name="connsiteX9" fmla="*/ 12116854 w 12193149"/>
              <a:gd name="connsiteY9" fmla="*/ 628608 h 2344739"/>
              <a:gd name="connsiteX10" fmla="*/ 12099497 w 12193149"/>
              <a:gd name="connsiteY10" fmla="*/ 628139 h 2344739"/>
              <a:gd name="connsiteX11" fmla="*/ 12087073 w 12193149"/>
              <a:gd name="connsiteY11" fmla="*/ 636341 h 2344739"/>
              <a:gd name="connsiteX12" fmla="*/ 12031073 w 12193149"/>
              <a:gd name="connsiteY12" fmla="*/ 680009 h 2344739"/>
              <a:gd name="connsiteX13" fmla="*/ 11995833 w 12193149"/>
              <a:gd name="connsiteY13" fmla="*/ 703458 h 2344739"/>
              <a:gd name="connsiteX14" fmla="*/ 11979717 w 12193149"/>
              <a:gd name="connsiteY14" fmla="*/ 708161 h 2344739"/>
              <a:gd name="connsiteX15" fmla="*/ 11959046 w 12193149"/>
              <a:gd name="connsiteY15" fmla="*/ 717558 h 2344739"/>
              <a:gd name="connsiteX16" fmla="*/ 11920454 w 12193149"/>
              <a:gd name="connsiteY16" fmla="*/ 730883 h 2344739"/>
              <a:gd name="connsiteX17" fmla="*/ 11903656 w 12193149"/>
              <a:gd name="connsiteY17" fmla="*/ 742426 h 2344739"/>
              <a:gd name="connsiteX18" fmla="*/ 11895048 w 12193149"/>
              <a:gd name="connsiteY18" fmla="*/ 744791 h 2344739"/>
              <a:gd name="connsiteX19" fmla="*/ 11891968 w 12193149"/>
              <a:gd name="connsiteY19" fmla="*/ 755729 h 2344739"/>
              <a:gd name="connsiteX20" fmla="*/ 11870776 w 12193149"/>
              <a:gd name="connsiteY20" fmla="*/ 777816 h 2344739"/>
              <a:gd name="connsiteX21" fmla="*/ 11813376 w 12193149"/>
              <a:gd name="connsiteY21" fmla="*/ 797659 h 2344739"/>
              <a:gd name="connsiteX22" fmla="*/ 11590693 w 12193149"/>
              <a:gd name="connsiteY22" fmla="*/ 963777 h 2344739"/>
              <a:gd name="connsiteX23" fmla="*/ 11506817 w 12193149"/>
              <a:gd name="connsiteY23" fmla="*/ 1033623 h 2344739"/>
              <a:gd name="connsiteX24" fmla="*/ 11280332 w 12193149"/>
              <a:gd name="connsiteY24" fmla="*/ 1223571 h 2344739"/>
              <a:gd name="connsiteX25" fmla="*/ 11228309 w 12193149"/>
              <a:gd name="connsiteY25" fmla="*/ 1276236 h 2344739"/>
              <a:gd name="connsiteX26" fmla="*/ 11218087 w 12193149"/>
              <a:gd name="connsiteY26" fmla="*/ 1275961 h 2344739"/>
              <a:gd name="connsiteX27" fmla="*/ 11217184 w 12193149"/>
              <a:gd name="connsiteY27" fmla="*/ 1275018 h 2344739"/>
              <a:gd name="connsiteX28" fmla="*/ 11188885 w 12193149"/>
              <a:gd name="connsiteY28" fmla="*/ 1292383 h 2344739"/>
              <a:gd name="connsiteX29" fmla="*/ 11184501 w 12193149"/>
              <a:gd name="connsiteY29" fmla="*/ 1292525 h 2344739"/>
              <a:gd name="connsiteX30" fmla="*/ 11166854 w 12193149"/>
              <a:gd name="connsiteY30" fmla="*/ 1306612 h 2344739"/>
              <a:gd name="connsiteX31" fmla="*/ 11157311 w 12193149"/>
              <a:gd name="connsiteY31" fmla="*/ 1312414 h 2344739"/>
              <a:gd name="connsiteX32" fmla="*/ 11155496 w 12193149"/>
              <a:gd name="connsiteY32" fmla="*/ 1317097 h 2344739"/>
              <a:gd name="connsiteX33" fmla="*/ 11140961 w 12193149"/>
              <a:gd name="connsiteY33" fmla="*/ 1324115 h 2344739"/>
              <a:gd name="connsiteX34" fmla="*/ 11138961 w 12193149"/>
              <a:gd name="connsiteY34" fmla="*/ 1323772 h 2344739"/>
              <a:gd name="connsiteX35" fmla="*/ 11128208 w 12193149"/>
              <a:gd name="connsiteY35" fmla="*/ 1333832 h 2344739"/>
              <a:gd name="connsiteX36" fmla="*/ 11120691 w 12193149"/>
              <a:gd name="connsiteY36" fmla="*/ 1347424 h 2344739"/>
              <a:gd name="connsiteX37" fmla="*/ 10894683 w 12193149"/>
              <a:gd name="connsiteY37" fmla="*/ 1473399 h 2344739"/>
              <a:gd name="connsiteX38" fmla="*/ 10773300 w 12193149"/>
              <a:gd name="connsiteY38" fmla="*/ 1523191 h 2344739"/>
              <a:gd name="connsiteX39" fmla="*/ 10627668 w 12193149"/>
              <a:gd name="connsiteY39" fmla="*/ 1559229 h 2344739"/>
              <a:gd name="connsiteX40" fmla="*/ 10581895 w 12193149"/>
              <a:gd name="connsiteY40" fmla="*/ 1568689 h 2344739"/>
              <a:gd name="connsiteX41" fmla="*/ 10547790 w 12193149"/>
              <a:gd name="connsiteY41" fmla="*/ 1598423 h 2344739"/>
              <a:gd name="connsiteX42" fmla="*/ 10529643 w 12193149"/>
              <a:gd name="connsiteY42" fmla="*/ 1596907 h 2344739"/>
              <a:gd name="connsiteX43" fmla="*/ 10526446 w 12193149"/>
              <a:gd name="connsiteY43" fmla="*/ 1596411 h 2344739"/>
              <a:gd name="connsiteX44" fmla="*/ 10515129 w 12193149"/>
              <a:gd name="connsiteY44" fmla="*/ 1599537 h 2344739"/>
              <a:gd name="connsiteX45" fmla="*/ 10491735 w 12193149"/>
              <a:gd name="connsiteY45" fmla="*/ 1594156 h 2344739"/>
              <a:gd name="connsiteX46" fmla="*/ 10471418 w 12193149"/>
              <a:gd name="connsiteY46" fmla="*/ 1601693 h 2344739"/>
              <a:gd name="connsiteX47" fmla="*/ 10377042 w 12193149"/>
              <a:gd name="connsiteY47" fmla="*/ 1644598 h 2344739"/>
              <a:gd name="connsiteX48" fmla="*/ 10319338 w 12193149"/>
              <a:gd name="connsiteY48" fmla="*/ 1666221 h 2344739"/>
              <a:gd name="connsiteX49" fmla="*/ 10295467 w 12193149"/>
              <a:gd name="connsiteY49" fmla="*/ 1668079 h 2344739"/>
              <a:gd name="connsiteX50" fmla="*/ 10263443 w 12193149"/>
              <a:gd name="connsiteY50" fmla="*/ 1674948 h 2344739"/>
              <a:gd name="connsiteX51" fmla="*/ 10205418 w 12193149"/>
              <a:gd name="connsiteY51" fmla="*/ 1682149 h 2344739"/>
              <a:gd name="connsiteX52" fmla="*/ 10177759 w 12193149"/>
              <a:gd name="connsiteY52" fmla="*/ 1692943 h 2344739"/>
              <a:gd name="connsiteX53" fmla="*/ 10165070 w 12193149"/>
              <a:gd name="connsiteY53" fmla="*/ 1693739 h 2344739"/>
              <a:gd name="connsiteX54" fmla="*/ 10156308 w 12193149"/>
              <a:gd name="connsiteY54" fmla="*/ 1707487 h 2344739"/>
              <a:gd name="connsiteX55" fmla="*/ 10118267 w 12193149"/>
              <a:gd name="connsiteY55" fmla="*/ 1731142 h 2344739"/>
              <a:gd name="connsiteX56" fmla="*/ 10083317 w 12193149"/>
              <a:gd name="connsiteY56" fmla="*/ 1743296 h 2344739"/>
              <a:gd name="connsiteX57" fmla="*/ 10040388 w 12193149"/>
              <a:gd name="connsiteY57" fmla="*/ 1741632 h 2344739"/>
              <a:gd name="connsiteX58" fmla="*/ 9961167 w 12193149"/>
              <a:gd name="connsiteY58" fmla="*/ 1757147 h 2344739"/>
              <a:gd name="connsiteX59" fmla="*/ 9848940 w 12193149"/>
              <a:gd name="connsiteY59" fmla="*/ 1763915 h 2344739"/>
              <a:gd name="connsiteX60" fmla="*/ 9729457 w 12193149"/>
              <a:gd name="connsiteY60" fmla="*/ 1784122 h 2344739"/>
              <a:gd name="connsiteX61" fmla="*/ 9613704 w 12193149"/>
              <a:gd name="connsiteY61" fmla="*/ 1812371 h 2344739"/>
              <a:gd name="connsiteX62" fmla="*/ 9338590 w 12193149"/>
              <a:gd name="connsiteY62" fmla="*/ 1869293 h 2344739"/>
              <a:gd name="connsiteX63" fmla="*/ 9232518 w 12193149"/>
              <a:gd name="connsiteY63" fmla="*/ 1893149 h 2344739"/>
              <a:gd name="connsiteX64" fmla="*/ 9156690 w 12193149"/>
              <a:gd name="connsiteY64" fmla="*/ 1903228 h 2344739"/>
              <a:gd name="connsiteX65" fmla="*/ 9054601 w 12193149"/>
              <a:gd name="connsiteY65" fmla="*/ 1910755 h 2344739"/>
              <a:gd name="connsiteX66" fmla="*/ 9006634 w 12193149"/>
              <a:gd name="connsiteY66" fmla="*/ 1914040 h 2344739"/>
              <a:gd name="connsiteX67" fmla="*/ 9006349 w 12193149"/>
              <a:gd name="connsiteY67" fmla="*/ 1913800 h 2344739"/>
              <a:gd name="connsiteX68" fmla="*/ 8997380 w 12193149"/>
              <a:gd name="connsiteY68" fmla="*/ 1915011 h 2344739"/>
              <a:gd name="connsiteX69" fmla="*/ 8991542 w 12193149"/>
              <a:gd name="connsiteY69" fmla="*/ 1917072 h 2344739"/>
              <a:gd name="connsiteX70" fmla="*/ 8975485 w 12193149"/>
              <a:gd name="connsiteY70" fmla="*/ 1920298 h 2344739"/>
              <a:gd name="connsiteX71" fmla="*/ 8969159 w 12193149"/>
              <a:gd name="connsiteY71" fmla="*/ 1919598 h 2344739"/>
              <a:gd name="connsiteX72" fmla="*/ 8964196 w 12193149"/>
              <a:gd name="connsiteY72" fmla="*/ 1917373 h 2344739"/>
              <a:gd name="connsiteX73" fmla="*/ 8930136 w 12193149"/>
              <a:gd name="connsiteY73" fmla="*/ 1914185 h 2344739"/>
              <a:gd name="connsiteX74" fmla="*/ 8753592 w 12193149"/>
              <a:gd name="connsiteY74" fmla="*/ 1933417 h 2344739"/>
              <a:gd name="connsiteX75" fmla="*/ 8708995 w 12193149"/>
              <a:gd name="connsiteY75" fmla="*/ 1935518 h 2344739"/>
              <a:gd name="connsiteX76" fmla="*/ 8597219 w 12193149"/>
              <a:gd name="connsiteY76" fmla="*/ 1944090 h 2344739"/>
              <a:gd name="connsiteX77" fmla="*/ 8526378 w 12193149"/>
              <a:gd name="connsiteY77" fmla="*/ 1929248 h 2344739"/>
              <a:gd name="connsiteX78" fmla="*/ 8512131 w 12193149"/>
              <a:gd name="connsiteY78" fmla="*/ 1935163 h 2344739"/>
              <a:gd name="connsiteX79" fmla="*/ 8507315 w 12193149"/>
              <a:gd name="connsiteY79" fmla="*/ 1938164 h 2344739"/>
              <a:gd name="connsiteX80" fmla="*/ 8499116 w 12193149"/>
              <a:gd name="connsiteY80" fmla="*/ 1940902 h 2344739"/>
              <a:gd name="connsiteX81" fmla="*/ 8498742 w 12193149"/>
              <a:gd name="connsiteY81" fmla="*/ 1940723 h 2344739"/>
              <a:gd name="connsiteX82" fmla="*/ 8491397 w 12193149"/>
              <a:gd name="connsiteY82" fmla="*/ 1943773 h 2344739"/>
              <a:gd name="connsiteX83" fmla="*/ 8368330 w 12193149"/>
              <a:gd name="connsiteY83" fmla="*/ 1957815 h 2344739"/>
              <a:gd name="connsiteX84" fmla="*/ 8354947 w 12193149"/>
              <a:gd name="connsiteY84" fmla="*/ 1958009 h 2344739"/>
              <a:gd name="connsiteX85" fmla="*/ 8321252 w 12193149"/>
              <a:gd name="connsiteY85" fmla="*/ 1974587 h 2344739"/>
              <a:gd name="connsiteX86" fmla="*/ 8315581 w 12193149"/>
              <a:gd name="connsiteY86" fmla="*/ 1974913 h 2344739"/>
              <a:gd name="connsiteX87" fmla="*/ 8296322 w 12193149"/>
              <a:gd name="connsiteY87" fmla="*/ 1988808 h 2344739"/>
              <a:gd name="connsiteX88" fmla="*/ 8285424 w 12193149"/>
              <a:gd name="connsiteY88" fmla="*/ 1994631 h 2344739"/>
              <a:gd name="connsiteX89" fmla="*/ 8284298 w 12193149"/>
              <a:gd name="connsiteY89" fmla="*/ 1999074 h 2344739"/>
              <a:gd name="connsiteX90" fmla="*/ 8267224 w 12193149"/>
              <a:gd name="connsiteY90" fmla="*/ 2006249 h 2344739"/>
              <a:gd name="connsiteX91" fmla="*/ 8264525 w 12193149"/>
              <a:gd name="connsiteY91" fmla="*/ 2006019 h 2344739"/>
              <a:gd name="connsiteX92" fmla="*/ 8253181 w 12193149"/>
              <a:gd name="connsiteY92" fmla="*/ 2015862 h 2344739"/>
              <a:gd name="connsiteX93" fmla="*/ 8246982 w 12193149"/>
              <a:gd name="connsiteY93" fmla="*/ 2028854 h 2344739"/>
              <a:gd name="connsiteX94" fmla="*/ 8091420 w 12193149"/>
              <a:gd name="connsiteY94" fmla="*/ 2075015 h 2344739"/>
              <a:gd name="connsiteX95" fmla="*/ 7906555 w 12193149"/>
              <a:gd name="connsiteY95" fmla="*/ 2116988 h 2344739"/>
              <a:gd name="connsiteX96" fmla="*/ 7719893 w 12193149"/>
              <a:gd name="connsiteY96" fmla="*/ 2142703 h 2344739"/>
              <a:gd name="connsiteX97" fmla="*/ 7615495 w 12193149"/>
              <a:gd name="connsiteY97" fmla="*/ 2139232 h 2344739"/>
              <a:gd name="connsiteX98" fmla="*/ 7528691 w 12193149"/>
              <a:gd name="connsiteY98" fmla="*/ 2145060 h 2344739"/>
              <a:gd name="connsiteX99" fmla="*/ 7520719 w 12193149"/>
              <a:gd name="connsiteY99" fmla="*/ 2147613 h 2344739"/>
              <a:gd name="connsiteX100" fmla="*/ 7508559 w 12193149"/>
              <a:gd name="connsiteY100" fmla="*/ 2148948 h 2344739"/>
              <a:gd name="connsiteX101" fmla="*/ 7508188 w 12193149"/>
              <a:gd name="connsiteY101" fmla="*/ 2148621 h 2344739"/>
              <a:gd name="connsiteX102" fmla="*/ 7496943 w 12193149"/>
              <a:gd name="connsiteY102" fmla="*/ 2150573 h 2344739"/>
              <a:gd name="connsiteX103" fmla="*/ 7219707 w 12193149"/>
              <a:gd name="connsiteY103" fmla="*/ 2156680 h 2344739"/>
              <a:gd name="connsiteX104" fmla="*/ 7202249 w 12193149"/>
              <a:gd name="connsiteY104" fmla="*/ 2161230 h 2344739"/>
              <a:gd name="connsiteX105" fmla="*/ 7198152 w 12193149"/>
              <a:gd name="connsiteY105" fmla="*/ 2166588 h 2344739"/>
              <a:gd name="connsiteX106" fmla="*/ 7171956 w 12193149"/>
              <a:gd name="connsiteY106" fmla="*/ 2171236 h 2344739"/>
              <a:gd name="connsiteX107" fmla="*/ 7098136 w 12193149"/>
              <a:gd name="connsiteY107" fmla="*/ 2183464 h 2344739"/>
              <a:gd name="connsiteX108" fmla="*/ 7019644 w 12193149"/>
              <a:gd name="connsiteY108" fmla="*/ 2183090 h 2344739"/>
              <a:gd name="connsiteX109" fmla="*/ 6905294 w 12193149"/>
              <a:gd name="connsiteY109" fmla="*/ 2212596 h 2344739"/>
              <a:gd name="connsiteX110" fmla="*/ 6709370 w 12193149"/>
              <a:gd name="connsiteY110" fmla="*/ 2240551 h 2344739"/>
              <a:gd name="connsiteX111" fmla="*/ 6550602 w 12193149"/>
              <a:gd name="connsiteY111" fmla="*/ 2269327 h 2344739"/>
              <a:gd name="connsiteX112" fmla="*/ 6318708 w 12193149"/>
              <a:gd name="connsiteY112" fmla="*/ 2316127 h 2344739"/>
              <a:gd name="connsiteX113" fmla="*/ 6169822 w 12193149"/>
              <a:gd name="connsiteY113" fmla="*/ 2318214 h 2344739"/>
              <a:gd name="connsiteX114" fmla="*/ 6074996 w 12193149"/>
              <a:gd name="connsiteY114" fmla="*/ 2338676 h 2344739"/>
              <a:gd name="connsiteX115" fmla="*/ 6069677 w 12193149"/>
              <a:gd name="connsiteY115" fmla="*/ 2337139 h 2344739"/>
              <a:gd name="connsiteX116" fmla="*/ 6049786 w 12193149"/>
              <a:gd name="connsiteY116" fmla="*/ 2337822 h 2344739"/>
              <a:gd name="connsiteX117" fmla="*/ 6042433 w 12193149"/>
              <a:gd name="connsiteY117" fmla="*/ 2329473 h 2344739"/>
              <a:gd name="connsiteX118" fmla="*/ 6011238 w 12193149"/>
              <a:gd name="connsiteY118" fmla="*/ 2324380 h 2344739"/>
              <a:gd name="connsiteX119" fmla="*/ 5958523 w 12193149"/>
              <a:gd name="connsiteY119" fmla="*/ 2328024 h 2344739"/>
              <a:gd name="connsiteX120" fmla="*/ 5760067 w 12193149"/>
              <a:gd name="connsiteY120" fmla="*/ 2343716 h 2344739"/>
              <a:gd name="connsiteX121" fmla="*/ 5628108 w 12193149"/>
              <a:gd name="connsiteY121" fmla="*/ 2344739 h 2344739"/>
              <a:gd name="connsiteX122" fmla="*/ 5472054 w 12193149"/>
              <a:gd name="connsiteY122" fmla="*/ 2330719 h 2344739"/>
              <a:gd name="connsiteX123" fmla="*/ 5433909 w 12193149"/>
              <a:gd name="connsiteY123" fmla="*/ 2319466 h 2344739"/>
              <a:gd name="connsiteX124" fmla="*/ 5382817 w 12193149"/>
              <a:gd name="connsiteY124" fmla="*/ 2301764 h 2344739"/>
              <a:gd name="connsiteX125" fmla="*/ 5262912 w 12193149"/>
              <a:gd name="connsiteY125" fmla="*/ 2281347 h 2344739"/>
              <a:gd name="connsiteX126" fmla="*/ 5224109 w 12193149"/>
              <a:gd name="connsiteY126" fmla="*/ 2270223 h 2344739"/>
              <a:gd name="connsiteX127" fmla="*/ 5175808 w 12193149"/>
              <a:gd name="connsiteY127" fmla="*/ 2267233 h 2344739"/>
              <a:gd name="connsiteX128" fmla="*/ 5157702 w 12193149"/>
              <a:gd name="connsiteY128" fmla="*/ 2260010 h 2344739"/>
              <a:gd name="connsiteX129" fmla="*/ 5143747 w 12193149"/>
              <a:gd name="connsiteY129" fmla="*/ 2256610 h 2344739"/>
              <a:gd name="connsiteX130" fmla="*/ 5140744 w 12193149"/>
              <a:gd name="connsiteY130" fmla="*/ 2254509 h 2344739"/>
              <a:gd name="connsiteX131" fmla="*/ 5122807 w 12193149"/>
              <a:gd name="connsiteY131" fmla="*/ 2243656 h 2344739"/>
              <a:gd name="connsiteX132" fmla="*/ 5066938 w 12193149"/>
              <a:gd name="connsiteY132" fmla="*/ 2250227 h 2344739"/>
              <a:gd name="connsiteX133" fmla="*/ 5012662 w 12193149"/>
              <a:gd name="connsiteY133" fmla="*/ 2233846 h 2344739"/>
              <a:gd name="connsiteX134" fmla="*/ 4841589 w 12193149"/>
              <a:gd name="connsiteY134" fmla="*/ 2209829 h 2344739"/>
              <a:gd name="connsiteX135" fmla="*/ 4763595 w 12193149"/>
              <a:gd name="connsiteY135" fmla="*/ 2182061 h 2344739"/>
              <a:gd name="connsiteX136" fmla="*/ 4724334 w 12193149"/>
              <a:gd name="connsiteY136" fmla="*/ 2173047 h 2344739"/>
              <a:gd name="connsiteX137" fmla="*/ 4722324 w 12193149"/>
              <a:gd name="connsiteY137" fmla="*/ 2172298 h 2344739"/>
              <a:gd name="connsiteX138" fmla="*/ 4723259 w 12193149"/>
              <a:gd name="connsiteY138" fmla="*/ 2172087 h 2344739"/>
              <a:gd name="connsiteX139" fmla="*/ 4718350 w 12193149"/>
              <a:gd name="connsiteY139" fmla="*/ 2170817 h 2344739"/>
              <a:gd name="connsiteX140" fmla="*/ 4722324 w 12193149"/>
              <a:gd name="connsiteY140" fmla="*/ 2172298 h 2344739"/>
              <a:gd name="connsiteX141" fmla="*/ 4716674 w 12193149"/>
              <a:gd name="connsiteY141" fmla="*/ 2173573 h 2344739"/>
              <a:gd name="connsiteX142" fmla="*/ 4516962 w 12193149"/>
              <a:gd name="connsiteY142" fmla="*/ 2163671 h 2344739"/>
              <a:gd name="connsiteX143" fmla="*/ 4429691 w 12193149"/>
              <a:gd name="connsiteY143" fmla="*/ 2153020 h 2344739"/>
              <a:gd name="connsiteX144" fmla="*/ 4364023 w 12193149"/>
              <a:gd name="connsiteY144" fmla="*/ 2151674 h 2344739"/>
              <a:gd name="connsiteX145" fmla="*/ 4318114 w 12193149"/>
              <a:gd name="connsiteY145" fmla="*/ 2158289 h 2344739"/>
              <a:gd name="connsiteX146" fmla="*/ 4316258 w 12193149"/>
              <a:gd name="connsiteY146" fmla="*/ 2156948 h 2344739"/>
              <a:gd name="connsiteX147" fmla="*/ 4296292 w 12193149"/>
              <a:gd name="connsiteY147" fmla="*/ 2155069 h 2344739"/>
              <a:gd name="connsiteX148" fmla="*/ 4291212 w 12193149"/>
              <a:gd name="connsiteY148" fmla="*/ 2157986 h 2344739"/>
              <a:gd name="connsiteX149" fmla="*/ 4277290 w 12193149"/>
              <a:gd name="connsiteY149" fmla="*/ 2157740 h 2344739"/>
              <a:gd name="connsiteX150" fmla="*/ 4249265 w 12193149"/>
              <a:gd name="connsiteY150" fmla="*/ 2160064 h 2344739"/>
              <a:gd name="connsiteX151" fmla="*/ 4203199 w 12193149"/>
              <a:gd name="connsiteY151" fmla="*/ 2157269 h 2344739"/>
              <a:gd name="connsiteX152" fmla="*/ 4202893 w 12193149"/>
              <a:gd name="connsiteY152" fmla="*/ 2156010 h 2344739"/>
              <a:gd name="connsiteX153" fmla="*/ 4192396 w 12193149"/>
              <a:gd name="connsiteY153" fmla="*/ 2150376 h 2344739"/>
              <a:gd name="connsiteX154" fmla="*/ 4143893 w 12193149"/>
              <a:gd name="connsiteY154" fmla="*/ 2134511 h 2344739"/>
              <a:gd name="connsiteX155" fmla="*/ 4084245 w 12193149"/>
              <a:gd name="connsiteY155" fmla="*/ 2107978 h 2344739"/>
              <a:gd name="connsiteX156" fmla="*/ 4075694 w 12193149"/>
              <a:gd name="connsiteY156" fmla="*/ 2107143 h 2344739"/>
              <a:gd name="connsiteX157" fmla="*/ 4075575 w 12193149"/>
              <a:gd name="connsiteY157" fmla="*/ 2106844 h 2344739"/>
              <a:gd name="connsiteX158" fmla="*/ 4066658 w 12193149"/>
              <a:gd name="connsiteY158" fmla="*/ 2105400 h 2344739"/>
              <a:gd name="connsiteX159" fmla="*/ 4060102 w 12193149"/>
              <a:gd name="connsiteY159" fmla="*/ 2105618 h 2344739"/>
              <a:gd name="connsiteX160" fmla="*/ 4043512 w 12193149"/>
              <a:gd name="connsiteY160" fmla="*/ 2103997 h 2344739"/>
              <a:gd name="connsiteX161" fmla="*/ 4038145 w 12193149"/>
              <a:gd name="connsiteY161" fmla="*/ 2101563 h 2344739"/>
              <a:gd name="connsiteX162" fmla="*/ 4036511 w 12193149"/>
              <a:gd name="connsiteY162" fmla="*/ 2097896 h 2344739"/>
              <a:gd name="connsiteX163" fmla="*/ 4034926 w 12193149"/>
              <a:gd name="connsiteY163" fmla="*/ 2098131 h 2344739"/>
              <a:gd name="connsiteX164" fmla="*/ 4005686 w 12193149"/>
              <a:gd name="connsiteY164" fmla="*/ 2085563 h 2344739"/>
              <a:gd name="connsiteX165" fmla="*/ 3937994 w 12193149"/>
              <a:gd name="connsiteY165" fmla="*/ 2068106 h 2344739"/>
              <a:gd name="connsiteX166" fmla="*/ 3898423 w 12193149"/>
              <a:gd name="connsiteY166" fmla="*/ 2062451 h 2344739"/>
              <a:gd name="connsiteX167" fmla="*/ 3790908 w 12193149"/>
              <a:gd name="connsiteY167" fmla="*/ 2042213 h 2344739"/>
              <a:gd name="connsiteX168" fmla="*/ 3683661 w 12193149"/>
              <a:gd name="connsiteY168" fmla="*/ 2018290 h 2344739"/>
              <a:gd name="connsiteX169" fmla="*/ 3611183 w 12193149"/>
              <a:gd name="connsiteY169" fmla="*/ 1986019 h 2344739"/>
              <a:gd name="connsiteX170" fmla="*/ 3605003 w 12193149"/>
              <a:gd name="connsiteY170" fmla="*/ 1987381 h 2344739"/>
              <a:gd name="connsiteX171" fmla="*/ 3595884 w 12193149"/>
              <a:gd name="connsiteY171" fmla="*/ 1987545 h 2344739"/>
              <a:gd name="connsiteX172" fmla="*/ 3595649 w 12193149"/>
              <a:gd name="connsiteY172" fmla="*/ 1987276 h 2344739"/>
              <a:gd name="connsiteX173" fmla="*/ 3587126 w 12193149"/>
              <a:gd name="connsiteY173" fmla="*/ 1987966 h 2344739"/>
              <a:gd name="connsiteX174" fmla="*/ 3537283 w 12193149"/>
              <a:gd name="connsiteY174" fmla="*/ 1978267 h 2344739"/>
              <a:gd name="connsiteX175" fmla="*/ 3474371 w 12193149"/>
              <a:gd name="connsiteY175" fmla="*/ 1974606 h 2344739"/>
              <a:gd name="connsiteX176" fmla="*/ 3401876 w 12193149"/>
              <a:gd name="connsiteY176" fmla="*/ 1962558 h 2344739"/>
              <a:gd name="connsiteX177" fmla="*/ 3365036 w 12193149"/>
              <a:gd name="connsiteY177" fmla="*/ 1979510 h 2344739"/>
              <a:gd name="connsiteX178" fmla="*/ 3345174 w 12193149"/>
              <a:gd name="connsiteY178" fmla="*/ 1981192 h 2344739"/>
              <a:gd name="connsiteX179" fmla="*/ 3342846 w 12193149"/>
              <a:gd name="connsiteY179" fmla="*/ 1980217 h 2344739"/>
              <a:gd name="connsiteX180" fmla="*/ 3263504 w 12193149"/>
              <a:gd name="connsiteY180" fmla="*/ 1986094 h 2344739"/>
              <a:gd name="connsiteX181" fmla="*/ 3143704 w 12193149"/>
              <a:gd name="connsiteY181" fmla="*/ 1993869 h 2344739"/>
              <a:gd name="connsiteX182" fmla="*/ 3031439 w 12193149"/>
              <a:gd name="connsiteY182" fmla="*/ 1996512 h 2344739"/>
              <a:gd name="connsiteX183" fmla="*/ 2782717 w 12193149"/>
              <a:gd name="connsiteY183" fmla="*/ 2018333 h 2344739"/>
              <a:gd name="connsiteX184" fmla="*/ 2647675 w 12193149"/>
              <a:gd name="connsiteY184" fmla="*/ 2028869 h 2344739"/>
              <a:gd name="connsiteX185" fmla="*/ 2569176 w 12193149"/>
              <a:gd name="connsiteY185" fmla="*/ 2002628 h 2344739"/>
              <a:gd name="connsiteX186" fmla="*/ 2444403 w 12193149"/>
              <a:gd name="connsiteY186" fmla="*/ 2016529 h 2344739"/>
              <a:gd name="connsiteX187" fmla="*/ 2316260 w 12193149"/>
              <a:gd name="connsiteY187" fmla="*/ 2024996 h 2344739"/>
              <a:gd name="connsiteX188" fmla="*/ 2209726 w 12193149"/>
              <a:gd name="connsiteY188" fmla="*/ 2019763 h 2344739"/>
              <a:gd name="connsiteX189" fmla="*/ 2095813 w 12193149"/>
              <a:gd name="connsiteY189" fmla="*/ 2003052 h 2344739"/>
              <a:gd name="connsiteX190" fmla="*/ 1998504 w 12193149"/>
              <a:gd name="connsiteY190" fmla="*/ 1995032 h 2344739"/>
              <a:gd name="connsiteX191" fmla="*/ 1929320 w 12193149"/>
              <a:gd name="connsiteY191" fmla="*/ 2016977 h 2344739"/>
              <a:gd name="connsiteX192" fmla="*/ 1922798 w 12193149"/>
              <a:gd name="connsiteY192" fmla="*/ 2012146 h 2344739"/>
              <a:gd name="connsiteX193" fmla="*/ 1874228 w 12193149"/>
              <a:gd name="connsiteY193" fmla="*/ 2013741 h 2344739"/>
              <a:gd name="connsiteX194" fmla="*/ 1787803 w 12193149"/>
              <a:gd name="connsiteY194" fmla="*/ 2041363 h 2344739"/>
              <a:gd name="connsiteX195" fmla="*/ 1739352 w 12193149"/>
              <a:gd name="connsiteY195" fmla="*/ 2036312 h 2344739"/>
              <a:gd name="connsiteX196" fmla="*/ 1676219 w 12193149"/>
              <a:gd name="connsiteY196" fmla="*/ 2019963 h 2344739"/>
              <a:gd name="connsiteX197" fmla="*/ 1609817 w 12193149"/>
              <a:gd name="connsiteY197" fmla="*/ 2013066 h 2344739"/>
              <a:gd name="connsiteX198" fmla="*/ 1497258 w 12193149"/>
              <a:gd name="connsiteY198" fmla="*/ 1987476 h 2344739"/>
              <a:gd name="connsiteX199" fmla="*/ 1151127 w 12193149"/>
              <a:gd name="connsiteY199" fmla="*/ 1938041 h 2344739"/>
              <a:gd name="connsiteX200" fmla="*/ 859417 w 12193149"/>
              <a:gd name="connsiteY200" fmla="*/ 1928608 h 2344739"/>
              <a:gd name="connsiteX201" fmla="*/ 838688 w 12193149"/>
              <a:gd name="connsiteY201" fmla="*/ 1929821 h 2344739"/>
              <a:gd name="connsiteX202" fmla="*/ 817957 w 12193149"/>
              <a:gd name="connsiteY202" fmla="*/ 1927857 h 2344739"/>
              <a:gd name="connsiteX203" fmla="*/ 812654 w 12193149"/>
              <a:gd name="connsiteY203" fmla="*/ 1930751 h 2344739"/>
              <a:gd name="connsiteX204" fmla="*/ 721195 w 12193149"/>
              <a:gd name="connsiteY204" fmla="*/ 1929661 h 2344739"/>
              <a:gd name="connsiteX205" fmla="*/ 720890 w 12193149"/>
              <a:gd name="connsiteY205" fmla="*/ 1928399 h 2344739"/>
              <a:gd name="connsiteX206" fmla="*/ 710023 w 12193149"/>
              <a:gd name="connsiteY206" fmla="*/ 1922722 h 2344739"/>
              <a:gd name="connsiteX207" fmla="*/ 597940 w 12193149"/>
              <a:gd name="connsiteY207" fmla="*/ 1879864 h 2344739"/>
              <a:gd name="connsiteX208" fmla="*/ 579683 w 12193149"/>
              <a:gd name="connsiteY208" fmla="*/ 1877212 h 2344739"/>
              <a:gd name="connsiteX209" fmla="*/ 572865 w 12193149"/>
              <a:gd name="connsiteY209" fmla="*/ 1877401 h 2344739"/>
              <a:gd name="connsiteX210" fmla="*/ 446247 w 12193149"/>
              <a:gd name="connsiteY210" fmla="*/ 1839371 h 2344739"/>
              <a:gd name="connsiteX211" fmla="*/ 405163 w 12193149"/>
              <a:gd name="connsiteY211" fmla="*/ 1833548 h 2344739"/>
              <a:gd name="connsiteX212" fmla="*/ 293583 w 12193149"/>
              <a:gd name="connsiteY212" fmla="*/ 1812852 h 2344739"/>
              <a:gd name="connsiteX213" fmla="*/ 119529 w 12193149"/>
              <a:gd name="connsiteY213" fmla="*/ 1761047 h 2344739"/>
              <a:gd name="connsiteX214" fmla="*/ 16674 w 12193149"/>
              <a:gd name="connsiteY214" fmla="*/ 1758191 h 2344739"/>
              <a:gd name="connsiteX215" fmla="*/ 1150 w 12193149"/>
              <a:gd name="connsiteY215" fmla="*/ 1752722 h 2344739"/>
              <a:gd name="connsiteX216" fmla="*/ 1148 w 12193149"/>
              <a:gd name="connsiteY216" fmla="*/ 222213 h 2344739"/>
              <a:gd name="connsiteX217" fmla="*/ 1148 w 12193149"/>
              <a:gd name="connsiteY217" fmla="*/ 0 h 2344739"/>
              <a:gd name="connsiteX0" fmla="*/ 1148 w 12193149"/>
              <a:gd name="connsiteY0" fmla="*/ 0 h 2344739"/>
              <a:gd name="connsiteX1" fmla="*/ 12193148 w 12193149"/>
              <a:gd name="connsiteY1" fmla="*/ 0 h 2344739"/>
              <a:gd name="connsiteX2" fmla="*/ 12193149 w 12193149"/>
              <a:gd name="connsiteY2" fmla="*/ 579739 h 2344739"/>
              <a:gd name="connsiteX3" fmla="*/ 12185986 w 12193149"/>
              <a:gd name="connsiteY3" fmla="*/ 584189 h 2344739"/>
              <a:gd name="connsiteX4" fmla="*/ 12156363 w 12193149"/>
              <a:gd name="connsiteY4" fmla="*/ 597366 h 2344739"/>
              <a:gd name="connsiteX5" fmla="*/ 12139215 w 12193149"/>
              <a:gd name="connsiteY5" fmla="*/ 623179 h 2344739"/>
              <a:gd name="connsiteX6" fmla="*/ 12126327 w 12193149"/>
              <a:gd name="connsiteY6" fmla="*/ 624690 h 2344739"/>
              <a:gd name="connsiteX7" fmla="*/ 12124007 w 12193149"/>
              <a:gd name="connsiteY7" fmla="*/ 624794 h 2344739"/>
              <a:gd name="connsiteX8" fmla="*/ 12116854 w 12193149"/>
              <a:gd name="connsiteY8" fmla="*/ 628608 h 2344739"/>
              <a:gd name="connsiteX9" fmla="*/ 12099497 w 12193149"/>
              <a:gd name="connsiteY9" fmla="*/ 628139 h 2344739"/>
              <a:gd name="connsiteX10" fmla="*/ 12087073 w 12193149"/>
              <a:gd name="connsiteY10" fmla="*/ 636341 h 2344739"/>
              <a:gd name="connsiteX11" fmla="*/ 12031073 w 12193149"/>
              <a:gd name="connsiteY11" fmla="*/ 680009 h 2344739"/>
              <a:gd name="connsiteX12" fmla="*/ 11995833 w 12193149"/>
              <a:gd name="connsiteY12" fmla="*/ 703458 h 2344739"/>
              <a:gd name="connsiteX13" fmla="*/ 11979717 w 12193149"/>
              <a:gd name="connsiteY13" fmla="*/ 708161 h 2344739"/>
              <a:gd name="connsiteX14" fmla="*/ 11959046 w 12193149"/>
              <a:gd name="connsiteY14" fmla="*/ 717558 h 2344739"/>
              <a:gd name="connsiteX15" fmla="*/ 11920454 w 12193149"/>
              <a:gd name="connsiteY15" fmla="*/ 730883 h 2344739"/>
              <a:gd name="connsiteX16" fmla="*/ 11903656 w 12193149"/>
              <a:gd name="connsiteY16" fmla="*/ 742426 h 2344739"/>
              <a:gd name="connsiteX17" fmla="*/ 11895048 w 12193149"/>
              <a:gd name="connsiteY17" fmla="*/ 744791 h 2344739"/>
              <a:gd name="connsiteX18" fmla="*/ 11891968 w 12193149"/>
              <a:gd name="connsiteY18" fmla="*/ 755729 h 2344739"/>
              <a:gd name="connsiteX19" fmla="*/ 11870776 w 12193149"/>
              <a:gd name="connsiteY19" fmla="*/ 777816 h 2344739"/>
              <a:gd name="connsiteX20" fmla="*/ 11813376 w 12193149"/>
              <a:gd name="connsiteY20" fmla="*/ 797659 h 2344739"/>
              <a:gd name="connsiteX21" fmla="*/ 11590693 w 12193149"/>
              <a:gd name="connsiteY21" fmla="*/ 963777 h 2344739"/>
              <a:gd name="connsiteX22" fmla="*/ 11506817 w 12193149"/>
              <a:gd name="connsiteY22" fmla="*/ 1033623 h 2344739"/>
              <a:gd name="connsiteX23" fmla="*/ 11280332 w 12193149"/>
              <a:gd name="connsiteY23" fmla="*/ 1223571 h 2344739"/>
              <a:gd name="connsiteX24" fmla="*/ 11228309 w 12193149"/>
              <a:gd name="connsiteY24" fmla="*/ 1276236 h 2344739"/>
              <a:gd name="connsiteX25" fmla="*/ 11218087 w 12193149"/>
              <a:gd name="connsiteY25" fmla="*/ 1275961 h 2344739"/>
              <a:gd name="connsiteX26" fmla="*/ 11217184 w 12193149"/>
              <a:gd name="connsiteY26" fmla="*/ 1275018 h 2344739"/>
              <a:gd name="connsiteX27" fmla="*/ 11188885 w 12193149"/>
              <a:gd name="connsiteY27" fmla="*/ 1292383 h 2344739"/>
              <a:gd name="connsiteX28" fmla="*/ 11184501 w 12193149"/>
              <a:gd name="connsiteY28" fmla="*/ 1292525 h 2344739"/>
              <a:gd name="connsiteX29" fmla="*/ 11166854 w 12193149"/>
              <a:gd name="connsiteY29" fmla="*/ 1306612 h 2344739"/>
              <a:gd name="connsiteX30" fmla="*/ 11157311 w 12193149"/>
              <a:gd name="connsiteY30" fmla="*/ 1312414 h 2344739"/>
              <a:gd name="connsiteX31" fmla="*/ 11155496 w 12193149"/>
              <a:gd name="connsiteY31" fmla="*/ 1317097 h 2344739"/>
              <a:gd name="connsiteX32" fmla="*/ 11140961 w 12193149"/>
              <a:gd name="connsiteY32" fmla="*/ 1324115 h 2344739"/>
              <a:gd name="connsiteX33" fmla="*/ 11138961 w 12193149"/>
              <a:gd name="connsiteY33" fmla="*/ 1323772 h 2344739"/>
              <a:gd name="connsiteX34" fmla="*/ 11128208 w 12193149"/>
              <a:gd name="connsiteY34" fmla="*/ 1333832 h 2344739"/>
              <a:gd name="connsiteX35" fmla="*/ 11120691 w 12193149"/>
              <a:gd name="connsiteY35" fmla="*/ 1347424 h 2344739"/>
              <a:gd name="connsiteX36" fmla="*/ 10894683 w 12193149"/>
              <a:gd name="connsiteY36" fmla="*/ 1473399 h 2344739"/>
              <a:gd name="connsiteX37" fmla="*/ 10773300 w 12193149"/>
              <a:gd name="connsiteY37" fmla="*/ 1523191 h 2344739"/>
              <a:gd name="connsiteX38" fmla="*/ 10627668 w 12193149"/>
              <a:gd name="connsiteY38" fmla="*/ 1559229 h 2344739"/>
              <a:gd name="connsiteX39" fmla="*/ 10581895 w 12193149"/>
              <a:gd name="connsiteY39" fmla="*/ 1568689 h 2344739"/>
              <a:gd name="connsiteX40" fmla="*/ 10547790 w 12193149"/>
              <a:gd name="connsiteY40" fmla="*/ 1598423 h 2344739"/>
              <a:gd name="connsiteX41" fmla="*/ 10529643 w 12193149"/>
              <a:gd name="connsiteY41" fmla="*/ 1596907 h 2344739"/>
              <a:gd name="connsiteX42" fmla="*/ 10526446 w 12193149"/>
              <a:gd name="connsiteY42" fmla="*/ 1596411 h 2344739"/>
              <a:gd name="connsiteX43" fmla="*/ 10515129 w 12193149"/>
              <a:gd name="connsiteY43" fmla="*/ 1599537 h 2344739"/>
              <a:gd name="connsiteX44" fmla="*/ 10491735 w 12193149"/>
              <a:gd name="connsiteY44" fmla="*/ 1594156 h 2344739"/>
              <a:gd name="connsiteX45" fmla="*/ 10471418 w 12193149"/>
              <a:gd name="connsiteY45" fmla="*/ 1601693 h 2344739"/>
              <a:gd name="connsiteX46" fmla="*/ 10377042 w 12193149"/>
              <a:gd name="connsiteY46" fmla="*/ 1644598 h 2344739"/>
              <a:gd name="connsiteX47" fmla="*/ 10319338 w 12193149"/>
              <a:gd name="connsiteY47" fmla="*/ 1666221 h 2344739"/>
              <a:gd name="connsiteX48" fmla="*/ 10295467 w 12193149"/>
              <a:gd name="connsiteY48" fmla="*/ 1668079 h 2344739"/>
              <a:gd name="connsiteX49" fmla="*/ 10263443 w 12193149"/>
              <a:gd name="connsiteY49" fmla="*/ 1674948 h 2344739"/>
              <a:gd name="connsiteX50" fmla="*/ 10205418 w 12193149"/>
              <a:gd name="connsiteY50" fmla="*/ 1682149 h 2344739"/>
              <a:gd name="connsiteX51" fmla="*/ 10177759 w 12193149"/>
              <a:gd name="connsiteY51" fmla="*/ 1692943 h 2344739"/>
              <a:gd name="connsiteX52" fmla="*/ 10165070 w 12193149"/>
              <a:gd name="connsiteY52" fmla="*/ 1693739 h 2344739"/>
              <a:gd name="connsiteX53" fmla="*/ 10156308 w 12193149"/>
              <a:gd name="connsiteY53" fmla="*/ 1707487 h 2344739"/>
              <a:gd name="connsiteX54" fmla="*/ 10118267 w 12193149"/>
              <a:gd name="connsiteY54" fmla="*/ 1731142 h 2344739"/>
              <a:gd name="connsiteX55" fmla="*/ 10083317 w 12193149"/>
              <a:gd name="connsiteY55" fmla="*/ 1743296 h 2344739"/>
              <a:gd name="connsiteX56" fmla="*/ 10040388 w 12193149"/>
              <a:gd name="connsiteY56" fmla="*/ 1741632 h 2344739"/>
              <a:gd name="connsiteX57" fmla="*/ 9961167 w 12193149"/>
              <a:gd name="connsiteY57" fmla="*/ 1757147 h 2344739"/>
              <a:gd name="connsiteX58" fmla="*/ 9848940 w 12193149"/>
              <a:gd name="connsiteY58" fmla="*/ 1763915 h 2344739"/>
              <a:gd name="connsiteX59" fmla="*/ 9729457 w 12193149"/>
              <a:gd name="connsiteY59" fmla="*/ 1784122 h 2344739"/>
              <a:gd name="connsiteX60" fmla="*/ 9613704 w 12193149"/>
              <a:gd name="connsiteY60" fmla="*/ 1812371 h 2344739"/>
              <a:gd name="connsiteX61" fmla="*/ 9338590 w 12193149"/>
              <a:gd name="connsiteY61" fmla="*/ 1869293 h 2344739"/>
              <a:gd name="connsiteX62" fmla="*/ 9232518 w 12193149"/>
              <a:gd name="connsiteY62" fmla="*/ 1893149 h 2344739"/>
              <a:gd name="connsiteX63" fmla="*/ 9156690 w 12193149"/>
              <a:gd name="connsiteY63" fmla="*/ 1903228 h 2344739"/>
              <a:gd name="connsiteX64" fmla="*/ 9054601 w 12193149"/>
              <a:gd name="connsiteY64" fmla="*/ 1910755 h 2344739"/>
              <a:gd name="connsiteX65" fmla="*/ 9006634 w 12193149"/>
              <a:gd name="connsiteY65" fmla="*/ 1914040 h 2344739"/>
              <a:gd name="connsiteX66" fmla="*/ 9006349 w 12193149"/>
              <a:gd name="connsiteY66" fmla="*/ 1913800 h 2344739"/>
              <a:gd name="connsiteX67" fmla="*/ 8997380 w 12193149"/>
              <a:gd name="connsiteY67" fmla="*/ 1915011 h 2344739"/>
              <a:gd name="connsiteX68" fmla="*/ 8991542 w 12193149"/>
              <a:gd name="connsiteY68" fmla="*/ 1917072 h 2344739"/>
              <a:gd name="connsiteX69" fmla="*/ 8975485 w 12193149"/>
              <a:gd name="connsiteY69" fmla="*/ 1920298 h 2344739"/>
              <a:gd name="connsiteX70" fmla="*/ 8969159 w 12193149"/>
              <a:gd name="connsiteY70" fmla="*/ 1919598 h 2344739"/>
              <a:gd name="connsiteX71" fmla="*/ 8964196 w 12193149"/>
              <a:gd name="connsiteY71" fmla="*/ 1917373 h 2344739"/>
              <a:gd name="connsiteX72" fmla="*/ 8930136 w 12193149"/>
              <a:gd name="connsiteY72" fmla="*/ 1914185 h 2344739"/>
              <a:gd name="connsiteX73" fmla="*/ 8753592 w 12193149"/>
              <a:gd name="connsiteY73" fmla="*/ 1933417 h 2344739"/>
              <a:gd name="connsiteX74" fmla="*/ 8708995 w 12193149"/>
              <a:gd name="connsiteY74" fmla="*/ 1935518 h 2344739"/>
              <a:gd name="connsiteX75" fmla="*/ 8597219 w 12193149"/>
              <a:gd name="connsiteY75" fmla="*/ 1944090 h 2344739"/>
              <a:gd name="connsiteX76" fmla="*/ 8526378 w 12193149"/>
              <a:gd name="connsiteY76" fmla="*/ 1929248 h 2344739"/>
              <a:gd name="connsiteX77" fmla="*/ 8512131 w 12193149"/>
              <a:gd name="connsiteY77" fmla="*/ 1935163 h 2344739"/>
              <a:gd name="connsiteX78" fmla="*/ 8507315 w 12193149"/>
              <a:gd name="connsiteY78" fmla="*/ 1938164 h 2344739"/>
              <a:gd name="connsiteX79" fmla="*/ 8499116 w 12193149"/>
              <a:gd name="connsiteY79" fmla="*/ 1940902 h 2344739"/>
              <a:gd name="connsiteX80" fmla="*/ 8498742 w 12193149"/>
              <a:gd name="connsiteY80" fmla="*/ 1940723 h 2344739"/>
              <a:gd name="connsiteX81" fmla="*/ 8491397 w 12193149"/>
              <a:gd name="connsiteY81" fmla="*/ 1943773 h 2344739"/>
              <a:gd name="connsiteX82" fmla="*/ 8368330 w 12193149"/>
              <a:gd name="connsiteY82" fmla="*/ 1957815 h 2344739"/>
              <a:gd name="connsiteX83" fmla="*/ 8354947 w 12193149"/>
              <a:gd name="connsiteY83" fmla="*/ 1958009 h 2344739"/>
              <a:gd name="connsiteX84" fmla="*/ 8321252 w 12193149"/>
              <a:gd name="connsiteY84" fmla="*/ 1974587 h 2344739"/>
              <a:gd name="connsiteX85" fmla="*/ 8315581 w 12193149"/>
              <a:gd name="connsiteY85" fmla="*/ 1974913 h 2344739"/>
              <a:gd name="connsiteX86" fmla="*/ 8296322 w 12193149"/>
              <a:gd name="connsiteY86" fmla="*/ 1988808 h 2344739"/>
              <a:gd name="connsiteX87" fmla="*/ 8285424 w 12193149"/>
              <a:gd name="connsiteY87" fmla="*/ 1994631 h 2344739"/>
              <a:gd name="connsiteX88" fmla="*/ 8284298 w 12193149"/>
              <a:gd name="connsiteY88" fmla="*/ 1999074 h 2344739"/>
              <a:gd name="connsiteX89" fmla="*/ 8267224 w 12193149"/>
              <a:gd name="connsiteY89" fmla="*/ 2006249 h 2344739"/>
              <a:gd name="connsiteX90" fmla="*/ 8264525 w 12193149"/>
              <a:gd name="connsiteY90" fmla="*/ 2006019 h 2344739"/>
              <a:gd name="connsiteX91" fmla="*/ 8253181 w 12193149"/>
              <a:gd name="connsiteY91" fmla="*/ 2015862 h 2344739"/>
              <a:gd name="connsiteX92" fmla="*/ 8246982 w 12193149"/>
              <a:gd name="connsiteY92" fmla="*/ 2028854 h 2344739"/>
              <a:gd name="connsiteX93" fmla="*/ 8091420 w 12193149"/>
              <a:gd name="connsiteY93" fmla="*/ 2075015 h 2344739"/>
              <a:gd name="connsiteX94" fmla="*/ 7906555 w 12193149"/>
              <a:gd name="connsiteY94" fmla="*/ 2116988 h 2344739"/>
              <a:gd name="connsiteX95" fmla="*/ 7719893 w 12193149"/>
              <a:gd name="connsiteY95" fmla="*/ 2142703 h 2344739"/>
              <a:gd name="connsiteX96" fmla="*/ 7615495 w 12193149"/>
              <a:gd name="connsiteY96" fmla="*/ 2139232 h 2344739"/>
              <a:gd name="connsiteX97" fmla="*/ 7528691 w 12193149"/>
              <a:gd name="connsiteY97" fmla="*/ 2145060 h 2344739"/>
              <a:gd name="connsiteX98" fmla="*/ 7520719 w 12193149"/>
              <a:gd name="connsiteY98" fmla="*/ 2147613 h 2344739"/>
              <a:gd name="connsiteX99" fmla="*/ 7508559 w 12193149"/>
              <a:gd name="connsiteY99" fmla="*/ 2148948 h 2344739"/>
              <a:gd name="connsiteX100" fmla="*/ 7508188 w 12193149"/>
              <a:gd name="connsiteY100" fmla="*/ 2148621 h 2344739"/>
              <a:gd name="connsiteX101" fmla="*/ 7496943 w 12193149"/>
              <a:gd name="connsiteY101" fmla="*/ 2150573 h 2344739"/>
              <a:gd name="connsiteX102" fmla="*/ 7219707 w 12193149"/>
              <a:gd name="connsiteY102" fmla="*/ 2156680 h 2344739"/>
              <a:gd name="connsiteX103" fmla="*/ 7202249 w 12193149"/>
              <a:gd name="connsiteY103" fmla="*/ 2161230 h 2344739"/>
              <a:gd name="connsiteX104" fmla="*/ 7198152 w 12193149"/>
              <a:gd name="connsiteY104" fmla="*/ 2166588 h 2344739"/>
              <a:gd name="connsiteX105" fmla="*/ 7171956 w 12193149"/>
              <a:gd name="connsiteY105" fmla="*/ 2171236 h 2344739"/>
              <a:gd name="connsiteX106" fmla="*/ 7098136 w 12193149"/>
              <a:gd name="connsiteY106" fmla="*/ 2183464 h 2344739"/>
              <a:gd name="connsiteX107" fmla="*/ 7019644 w 12193149"/>
              <a:gd name="connsiteY107" fmla="*/ 2183090 h 2344739"/>
              <a:gd name="connsiteX108" fmla="*/ 6905294 w 12193149"/>
              <a:gd name="connsiteY108" fmla="*/ 2212596 h 2344739"/>
              <a:gd name="connsiteX109" fmla="*/ 6709370 w 12193149"/>
              <a:gd name="connsiteY109" fmla="*/ 2240551 h 2344739"/>
              <a:gd name="connsiteX110" fmla="*/ 6550602 w 12193149"/>
              <a:gd name="connsiteY110" fmla="*/ 2269327 h 2344739"/>
              <a:gd name="connsiteX111" fmla="*/ 6318708 w 12193149"/>
              <a:gd name="connsiteY111" fmla="*/ 2316127 h 2344739"/>
              <a:gd name="connsiteX112" fmla="*/ 6169822 w 12193149"/>
              <a:gd name="connsiteY112" fmla="*/ 2318214 h 2344739"/>
              <a:gd name="connsiteX113" fmla="*/ 6074996 w 12193149"/>
              <a:gd name="connsiteY113" fmla="*/ 2338676 h 2344739"/>
              <a:gd name="connsiteX114" fmla="*/ 6069677 w 12193149"/>
              <a:gd name="connsiteY114" fmla="*/ 2337139 h 2344739"/>
              <a:gd name="connsiteX115" fmla="*/ 6049786 w 12193149"/>
              <a:gd name="connsiteY115" fmla="*/ 2337822 h 2344739"/>
              <a:gd name="connsiteX116" fmla="*/ 6042433 w 12193149"/>
              <a:gd name="connsiteY116" fmla="*/ 2329473 h 2344739"/>
              <a:gd name="connsiteX117" fmla="*/ 6011238 w 12193149"/>
              <a:gd name="connsiteY117" fmla="*/ 2324380 h 2344739"/>
              <a:gd name="connsiteX118" fmla="*/ 5958523 w 12193149"/>
              <a:gd name="connsiteY118" fmla="*/ 2328024 h 2344739"/>
              <a:gd name="connsiteX119" fmla="*/ 5760067 w 12193149"/>
              <a:gd name="connsiteY119" fmla="*/ 2343716 h 2344739"/>
              <a:gd name="connsiteX120" fmla="*/ 5628108 w 12193149"/>
              <a:gd name="connsiteY120" fmla="*/ 2344739 h 2344739"/>
              <a:gd name="connsiteX121" fmla="*/ 5472054 w 12193149"/>
              <a:gd name="connsiteY121" fmla="*/ 2330719 h 2344739"/>
              <a:gd name="connsiteX122" fmla="*/ 5433909 w 12193149"/>
              <a:gd name="connsiteY122" fmla="*/ 2319466 h 2344739"/>
              <a:gd name="connsiteX123" fmla="*/ 5382817 w 12193149"/>
              <a:gd name="connsiteY123" fmla="*/ 2301764 h 2344739"/>
              <a:gd name="connsiteX124" fmla="*/ 5262912 w 12193149"/>
              <a:gd name="connsiteY124" fmla="*/ 2281347 h 2344739"/>
              <a:gd name="connsiteX125" fmla="*/ 5224109 w 12193149"/>
              <a:gd name="connsiteY125" fmla="*/ 2270223 h 2344739"/>
              <a:gd name="connsiteX126" fmla="*/ 5175808 w 12193149"/>
              <a:gd name="connsiteY126" fmla="*/ 2267233 h 2344739"/>
              <a:gd name="connsiteX127" fmla="*/ 5157702 w 12193149"/>
              <a:gd name="connsiteY127" fmla="*/ 2260010 h 2344739"/>
              <a:gd name="connsiteX128" fmla="*/ 5143747 w 12193149"/>
              <a:gd name="connsiteY128" fmla="*/ 2256610 h 2344739"/>
              <a:gd name="connsiteX129" fmla="*/ 5140744 w 12193149"/>
              <a:gd name="connsiteY129" fmla="*/ 2254509 h 2344739"/>
              <a:gd name="connsiteX130" fmla="*/ 5122807 w 12193149"/>
              <a:gd name="connsiteY130" fmla="*/ 2243656 h 2344739"/>
              <a:gd name="connsiteX131" fmla="*/ 5066938 w 12193149"/>
              <a:gd name="connsiteY131" fmla="*/ 2250227 h 2344739"/>
              <a:gd name="connsiteX132" fmla="*/ 5012662 w 12193149"/>
              <a:gd name="connsiteY132" fmla="*/ 2233846 h 2344739"/>
              <a:gd name="connsiteX133" fmla="*/ 4841589 w 12193149"/>
              <a:gd name="connsiteY133" fmla="*/ 2209829 h 2344739"/>
              <a:gd name="connsiteX134" fmla="*/ 4763595 w 12193149"/>
              <a:gd name="connsiteY134" fmla="*/ 2182061 h 2344739"/>
              <a:gd name="connsiteX135" fmla="*/ 4724334 w 12193149"/>
              <a:gd name="connsiteY135" fmla="*/ 2173047 h 2344739"/>
              <a:gd name="connsiteX136" fmla="*/ 4722324 w 12193149"/>
              <a:gd name="connsiteY136" fmla="*/ 2172298 h 2344739"/>
              <a:gd name="connsiteX137" fmla="*/ 4723259 w 12193149"/>
              <a:gd name="connsiteY137" fmla="*/ 2172087 h 2344739"/>
              <a:gd name="connsiteX138" fmla="*/ 4718350 w 12193149"/>
              <a:gd name="connsiteY138" fmla="*/ 2170817 h 2344739"/>
              <a:gd name="connsiteX139" fmla="*/ 4722324 w 12193149"/>
              <a:gd name="connsiteY139" fmla="*/ 2172298 h 2344739"/>
              <a:gd name="connsiteX140" fmla="*/ 4716674 w 12193149"/>
              <a:gd name="connsiteY140" fmla="*/ 2173573 h 2344739"/>
              <a:gd name="connsiteX141" fmla="*/ 4516962 w 12193149"/>
              <a:gd name="connsiteY141" fmla="*/ 2163671 h 2344739"/>
              <a:gd name="connsiteX142" fmla="*/ 4429691 w 12193149"/>
              <a:gd name="connsiteY142" fmla="*/ 2153020 h 2344739"/>
              <a:gd name="connsiteX143" fmla="*/ 4364023 w 12193149"/>
              <a:gd name="connsiteY143" fmla="*/ 2151674 h 2344739"/>
              <a:gd name="connsiteX144" fmla="*/ 4318114 w 12193149"/>
              <a:gd name="connsiteY144" fmla="*/ 2158289 h 2344739"/>
              <a:gd name="connsiteX145" fmla="*/ 4316258 w 12193149"/>
              <a:gd name="connsiteY145" fmla="*/ 2156948 h 2344739"/>
              <a:gd name="connsiteX146" fmla="*/ 4296292 w 12193149"/>
              <a:gd name="connsiteY146" fmla="*/ 2155069 h 2344739"/>
              <a:gd name="connsiteX147" fmla="*/ 4291212 w 12193149"/>
              <a:gd name="connsiteY147" fmla="*/ 2157986 h 2344739"/>
              <a:gd name="connsiteX148" fmla="*/ 4277290 w 12193149"/>
              <a:gd name="connsiteY148" fmla="*/ 2157740 h 2344739"/>
              <a:gd name="connsiteX149" fmla="*/ 4249265 w 12193149"/>
              <a:gd name="connsiteY149" fmla="*/ 2160064 h 2344739"/>
              <a:gd name="connsiteX150" fmla="*/ 4203199 w 12193149"/>
              <a:gd name="connsiteY150" fmla="*/ 2157269 h 2344739"/>
              <a:gd name="connsiteX151" fmla="*/ 4202893 w 12193149"/>
              <a:gd name="connsiteY151" fmla="*/ 2156010 h 2344739"/>
              <a:gd name="connsiteX152" fmla="*/ 4192396 w 12193149"/>
              <a:gd name="connsiteY152" fmla="*/ 2150376 h 2344739"/>
              <a:gd name="connsiteX153" fmla="*/ 4143893 w 12193149"/>
              <a:gd name="connsiteY153" fmla="*/ 2134511 h 2344739"/>
              <a:gd name="connsiteX154" fmla="*/ 4084245 w 12193149"/>
              <a:gd name="connsiteY154" fmla="*/ 2107978 h 2344739"/>
              <a:gd name="connsiteX155" fmla="*/ 4075694 w 12193149"/>
              <a:gd name="connsiteY155" fmla="*/ 2107143 h 2344739"/>
              <a:gd name="connsiteX156" fmla="*/ 4075575 w 12193149"/>
              <a:gd name="connsiteY156" fmla="*/ 2106844 h 2344739"/>
              <a:gd name="connsiteX157" fmla="*/ 4066658 w 12193149"/>
              <a:gd name="connsiteY157" fmla="*/ 2105400 h 2344739"/>
              <a:gd name="connsiteX158" fmla="*/ 4060102 w 12193149"/>
              <a:gd name="connsiteY158" fmla="*/ 2105618 h 2344739"/>
              <a:gd name="connsiteX159" fmla="*/ 4043512 w 12193149"/>
              <a:gd name="connsiteY159" fmla="*/ 2103997 h 2344739"/>
              <a:gd name="connsiteX160" fmla="*/ 4038145 w 12193149"/>
              <a:gd name="connsiteY160" fmla="*/ 2101563 h 2344739"/>
              <a:gd name="connsiteX161" fmla="*/ 4036511 w 12193149"/>
              <a:gd name="connsiteY161" fmla="*/ 2097896 h 2344739"/>
              <a:gd name="connsiteX162" fmla="*/ 4034926 w 12193149"/>
              <a:gd name="connsiteY162" fmla="*/ 2098131 h 2344739"/>
              <a:gd name="connsiteX163" fmla="*/ 4005686 w 12193149"/>
              <a:gd name="connsiteY163" fmla="*/ 2085563 h 2344739"/>
              <a:gd name="connsiteX164" fmla="*/ 3937994 w 12193149"/>
              <a:gd name="connsiteY164" fmla="*/ 2068106 h 2344739"/>
              <a:gd name="connsiteX165" fmla="*/ 3898423 w 12193149"/>
              <a:gd name="connsiteY165" fmla="*/ 2062451 h 2344739"/>
              <a:gd name="connsiteX166" fmla="*/ 3790908 w 12193149"/>
              <a:gd name="connsiteY166" fmla="*/ 2042213 h 2344739"/>
              <a:gd name="connsiteX167" fmla="*/ 3683661 w 12193149"/>
              <a:gd name="connsiteY167" fmla="*/ 2018290 h 2344739"/>
              <a:gd name="connsiteX168" fmla="*/ 3611183 w 12193149"/>
              <a:gd name="connsiteY168" fmla="*/ 1986019 h 2344739"/>
              <a:gd name="connsiteX169" fmla="*/ 3605003 w 12193149"/>
              <a:gd name="connsiteY169" fmla="*/ 1987381 h 2344739"/>
              <a:gd name="connsiteX170" fmla="*/ 3595884 w 12193149"/>
              <a:gd name="connsiteY170" fmla="*/ 1987545 h 2344739"/>
              <a:gd name="connsiteX171" fmla="*/ 3595649 w 12193149"/>
              <a:gd name="connsiteY171" fmla="*/ 1987276 h 2344739"/>
              <a:gd name="connsiteX172" fmla="*/ 3587126 w 12193149"/>
              <a:gd name="connsiteY172" fmla="*/ 1987966 h 2344739"/>
              <a:gd name="connsiteX173" fmla="*/ 3537283 w 12193149"/>
              <a:gd name="connsiteY173" fmla="*/ 1978267 h 2344739"/>
              <a:gd name="connsiteX174" fmla="*/ 3474371 w 12193149"/>
              <a:gd name="connsiteY174" fmla="*/ 1974606 h 2344739"/>
              <a:gd name="connsiteX175" fmla="*/ 3401876 w 12193149"/>
              <a:gd name="connsiteY175" fmla="*/ 1962558 h 2344739"/>
              <a:gd name="connsiteX176" fmla="*/ 3365036 w 12193149"/>
              <a:gd name="connsiteY176" fmla="*/ 1979510 h 2344739"/>
              <a:gd name="connsiteX177" fmla="*/ 3345174 w 12193149"/>
              <a:gd name="connsiteY177" fmla="*/ 1981192 h 2344739"/>
              <a:gd name="connsiteX178" fmla="*/ 3342846 w 12193149"/>
              <a:gd name="connsiteY178" fmla="*/ 1980217 h 2344739"/>
              <a:gd name="connsiteX179" fmla="*/ 3263504 w 12193149"/>
              <a:gd name="connsiteY179" fmla="*/ 1986094 h 2344739"/>
              <a:gd name="connsiteX180" fmla="*/ 3143704 w 12193149"/>
              <a:gd name="connsiteY180" fmla="*/ 1993869 h 2344739"/>
              <a:gd name="connsiteX181" fmla="*/ 3031439 w 12193149"/>
              <a:gd name="connsiteY181" fmla="*/ 1996512 h 2344739"/>
              <a:gd name="connsiteX182" fmla="*/ 2782717 w 12193149"/>
              <a:gd name="connsiteY182" fmla="*/ 2018333 h 2344739"/>
              <a:gd name="connsiteX183" fmla="*/ 2647675 w 12193149"/>
              <a:gd name="connsiteY183" fmla="*/ 2028869 h 2344739"/>
              <a:gd name="connsiteX184" fmla="*/ 2569176 w 12193149"/>
              <a:gd name="connsiteY184" fmla="*/ 2002628 h 2344739"/>
              <a:gd name="connsiteX185" fmla="*/ 2444403 w 12193149"/>
              <a:gd name="connsiteY185" fmla="*/ 2016529 h 2344739"/>
              <a:gd name="connsiteX186" fmla="*/ 2316260 w 12193149"/>
              <a:gd name="connsiteY186" fmla="*/ 2024996 h 2344739"/>
              <a:gd name="connsiteX187" fmla="*/ 2209726 w 12193149"/>
              <a:gd name="connsiteY187" fmla="*/ 2019763 h 2344739"/>
              <a:gd name="connsiteX188" fmla="*/ 2095813 w 12193149"/>
              <a:gd name="connsiteY188" fmla="*/ 2003052 h 2344739"/>
              <a:gd name="connsiteX189" fmla="*/ 1998504 w 12193149"/>
              <a:gd name="connsiteY189" fmla="*/ 1995032 h 2344739"/>
              <a:gd name="connsiteX190" fmla="*/ 1929320 w 12193149"/>
              <a:gd name="connsiteY190" fmla="*/ 2016977 h 2344739"/>
              <a:gd name="connsiteX191" fmla="*/ 1922798 w 12193149"/>
              <a:gd name="connsiteY191" fmla="*/ 2012146 h 2344739"/>
              <a:gd name="connsiteX192" fmla="*/ 1874228 w 12193149"/>
              <a:gd name="connsiteY192" fmla="*/ 2013741 h 2344739"/>
              <a:gd name="connsiteX193" fmla="*/ 1787803 w 12193149"/>
              <a:gd name="connsiteY193" fmla="*/ 2041363 h 2344739"/>
              <a:gd name="connsiteX194" fmla="*/ 1739352 w 12193149"/>
              <a:gd name="connsiteY194" fmla="*/ 2036312 h 2344739"/>
              <a:gd name="connsiteX195" fmla="*/ 1676219 w 12193149"/>
              <a:gd name="connsiteY195" fmla="*/ 2019963 h 2344739"/>
              <a:gd name="connsiteX196" fmla="*/ 1609817 w 12193149"/>
              <a:gd name="connsiteY196" fmla="*/ 2013066 h 2344739"/>
              <a:gd name="connsiteX197" fmla="*/ 1497258 w 12193149"/>
              <a:gd name="connsiteY197" fmla="*/ 1987476 h 2344739"/>
              <a:gd name="connsiteX198" fmla="*/ 1151127 w 12193149"/>
              <a:gd name="connsiteY198" fmla="*/ 1938041 h 2344739"/>
              <a:gd name="connsiteX199" fmla="*/ 859417 w 12193149"/>
              <a:gd name="connsiteY199" fmla="*/ 1928608 h 2344739"/>
              <a:gd name="connsiteX200" fmla="*/ 838688 w 12193149"/>
              <a:gd name="connsiteY200" fmla="*/ 1929821 h 2344739"/>
              <a:gd name="connsiteX201" fmla="*/ 817957 w 12193149"/>
              <a:gd name="connsiteY201" fmla="*/ 1927857 h 2344739"/>
              <a:gd name="connsiteX202" fmla="*/ 812654 w 12193149"/>
              <a:gd name="connsiteY202" fmla="*/ 1930751 h 2344739"/>
              <a:gd name="connsiteX203" fmla="*/ 721195 w 12193149"/>
              <a:gd name="connsiteY203" fmla="*/ 1929661 h 2344739"/>
              <a:gd name="connsiteX204" fmla="*/ 720890 w 12193149"/>
              <a:gd name="connsiteY204" fmla="*/ 1928399 h 2344739"/>
              <a:gd name="connsiteX205" fmla="*/ 710023 w 12193149"/>
              <a:gd name="connsiteY205" fmla="*/ 1922722 h 2344739"/>
              <a:gd name="connsiteX206" fmla="*/ 597940 w 12193149"/>
              <a:gd name="connsiteY206" fmla="*/ 1879864 h 2344739"/>
              <a:gd name="connsiteX207" fmla="*/ 579683 w 12193149"/>
              <a:gd name="connsiteY207" fmla="*/ 1877212 h 2344739"/>
              <a:gd name="connsiteX208" fmla="*/ 572865 w 12193149"/>
              <a:gd name="connsiteY208" fmla="*/ 1877401 h 2344739"/>
              <a:gd name="connsiteX209" fmla="*/ 446247 w 12193149"/>
              <a:gd name="connsiteY209" fmla="*/ 1839371 h 2344739"/>
              <a:gd name="connsiteX210" fmla="*/ 405163 w 12193149"/>
              <a:gd name="connsiteY210" fmla="*/ 1833548 h 2344739"/>
              <a:gd name="connsiteX211" fmla="*/ 293583 w 12193149"/>
              <a:gd name="connsiteY211" fmla="*/ 1812852 h 2344739"/>
              <a:gd name="connsiteX212" fmla="*/ 119529 w 12193149"/>
              <a:gd name="connsiteY212" fmla="*/ 1761047 h 2344739"/>
              <a:gd name="connsiteX213" fmla="*/ 16674 w 12193149"/>
              <a:gd name="connsiteY213" fmla="*/ 1758191 h 2344739"/>
              <a:gd name="connsiteX214" fmla="*/ 1150 w 12193149"/>
              <a:gd name="connsiteY214" fmla="*/ 1752722 h 2344739"/>
              <a:gd name="connsiteX215" fmla="*/ 1148 w 12193149"/>
              <a:gd name="connsiteY215" fmla="*/ 222213 h 2344739"/>
              <a:gd name="connsiteX216" fmla="*/ 1148 w 12193149"/>
              <a:gd name="connsiteY216" fmla="*/ 0 h 2344739"/>
              <a:gd name="connsiteX0" fmla="*/ 1148 w 12193149"/>
              <a:gd name="connsiteY0" fmla="*/ 818782 h 3163521"/>
              <a:gd name="connsiteX1" fmla="*/ 12181789 w 12193149"/>
              <a:gd name="connsiteY1" fmla="*/ 0 h 3163521"/>
              <a:gd name="connsiteX2" fmla="*/ 12193149 w 12193149"/>
              <a:gd name="connsiteY2" fmla="*/ 1398521 h 3163521"/>
              <a:gd name="connsiteX3" fmla="*/ 12185986 w 12193149"/>
              <a:gd name="connsiteY3" fmla="*/ 1402971 h 3163521"/>
              <a:gd name="connsiteX4" fmla="*/ 12156363 w 12193149"/>
              <a:gd name="connsiteY4" fmla="*/ 1416148 h 3163521"/>
              <a:gd name="connsiteX5" fmla="*/ 12139215 w 12193149"/>
              <a:gd name="connsiteY5" fmla="*/ 1441961 h 3163521"/>
              <a:gd name="connsiteX6" fmla="*/ 12126327 w 12193149"/>
              <a:gd name="connsiteY6" fmla="*/ 1443472 h 3163521"/>
              <a:gd name="connsiteX7" fmla="*/ 12124007 w 12193149"/>
              <a:gd name="connsiteY7" fmla="*/ 1443576 h 3163521"/>
              <a:gd name="connsiteX8" fmla="*/ 12116854 w 12193149"/>
              <a:gd name="connsiteY8" fmla="*/ 1447390 h 3163521"/>
              <a:gd name="connsiteX9" fmla="*/ 12099497 w 12193149"/>
              <a:gd name="connsiteY9" fmla="*/ 1446921 h 3163521"/>
              <a:gd name="connsiteX10" fmla="*/ 12087073 w 12193149"/>
              <a:gd name="connsiteY10" fmla="*/ 1455123 h 3163521"/>
              <a:gd name="connsiteX11" fmla="*/ 12031073 w 12193149"/>
              <a:gd name="connsiteY11" fmla="*/ 1498791 h 3163521"/>
              <a:gd name="connsiteX12" fmla="*/ 11995833 w 12193149"/>
              <a:gd name="connsiteY12" fmla="*/ 1522240 h 3163521"/>
              <a:gd name="connsiteX13" fmla="*/ 11979717 w 12193149"/>
              <a:gd name="connsiteY13" fmla="*/ 1526943 h 3163521"/>
              <a:gd name="connsiteX14" fmla="*/ 11959046 w 12193149"/>
              <a:gd name="connsiteY14" fmla="*/ 1536340 h 3163521"/>
              <a:gd name="connsiteX15" fmla="*/ 11920454 w 12193149"/>
              <a:gd name="connsiteY15" fmla="*/ 1549665 h 3163521"/>
              <a:gd name="connsiteX16" fmla="*/ 11903656 w 12193149"/>
              <a:gd name="connsiteY16" fmla="*/ 1561208 h 3163521"/>
              <a:gd name="connsiteX17" fmla="*/ 11895048 w 12193149"/>
              <a:gd name="connsiteY17" fmla="*/ 1563573 h 3163521"/>
              <a:gd name="connsiteX18" fmla="*/ 11891968 w 12193149"/>
              <a:gd name="connsiteY18" fmla="*/ 1574511 h 3163521"/>
              <a:gd name="connsiteX19" fmla="*/ 11870776 w 12193149"/>
              <a:gd name="connsiteY19" fmla="*/ 1596598 h 3163521"/>
              <a:gd name="connsiteX20" fmla="*/ 11813376 w 12193149"/>
              <a:gd name="connsiteY20" fmla="*/ 1616441 h 3163521"/>
              <a:gd name="connsiteX21" fmla="*/ 11590693 w 12193149"/>
              <a:gd name="connsiteY21" fmla="*/ 1782559 h 3163521"/>
              <a:gd name="connsiteX22" fmla="*/ 11506817 w 12193149"/>
              <a:gd name="connsiteY22" fmla="*/ 1852405 h 3163521"/>
              <a:gd name="connsiteX23" fmla="*/ 11280332 w 12193149"/>
              <a:gd name="connsiteY23" fmla="*/ 2042353 h 3163521"/>
              <a:gd name="connsiteX24" fmla="*/ 11228309 w 12193149"/>
              <a:gd name="connsiteY24" fmla="*/ 2095018 h 3163521"/>
              <a:gd name="connsiteX25" fmla="*/ 11218087 w 12193149"/>
              <a:gd name="connsiteY25" fmla="*/ 2094743 h 3163521"/>
              <a:gd name="connsiteX26" fmla="*/ 11217184 w 12193149"/>
              <a:gd name="connsiteY26" fmla="*/ 2093800 h 3163521"/>
              <a:gd name="connsiteX27" fmla="*/ 11188885 w 12193149"/>
              <a:gd name="connsiteY27" fmla="*/ 2111165 h 3163521"/>
              <a:gd name="connsiteX28" fmla="*/ 11184501 w 12193149"/>
              <a:gd name="connsiteY28" fmla="*/ 2111307 h 3163521"/>
              <a:gd name="connsiteX29" fmla="*/ 11166854 w 12193149"/>
              <a:gd name="connsiteY29" fmla="*/ 2125394 h 3163521"/>
              <a:gd name="connsiteX30" fmla="*/ 11157311 w 12193149"/>
              <a:gd name="connsiteY30" fmla="*/ 2131196 h 3163521"/>
              <a:gd name="connsiteX31" fmla="*/ 11155496 w 12193149"/>
              <a:gd name="connsiteY31" fmla="*/ 2135879 h 3163521"/>
              <a:gd name="connsiteX32" fmla="*/ 11140961 w 12193149"/>
              <a:gd name="connsiteY32" fmla="*/ 2142897 h 3163521"/>
              <a:gd name="connsiteX33" fmla="*/ 11138961 w 12193149"/>
              <a:gd name="connsiteY33" fmla="*/ 2142554 h 3163521"/>
              <a:gd name="connsiteX34" fmla="*/ 11128208 w 12193149"/>
              <a:gd name="connsiteY34" fmla="*/ 2152614 h 3163521"/>
              <a:gd name="connsiteX35" fmla="*/ 11120691 w 12193149"/>
              <a:gd name="connsiteY35" fmla="*/ 2166206 h 3163521"/>
              <a:gd name="connsiteX36" fmla="*/ 10894683 w 12193149"/>
              <a:gd name="connsiteY36" fmla="*/ 2292181 h 3163521"/>
              <a:gd name="connsiteX37" fmla="*/ 10773300 w 12193149"/>
              <a:gd name="connsiteY37" fmla="*/ 2341973 h 3163521"/>
              <a:gd name="connsiteX38" fmla="*/ 10627668 w 12193149"/>
              <a:gd name="connsiteY38" fmla="*/ 2378011 h 3163521"/>
              <a:gd name="connsiteX39" fmla="*/ 10581895 w 12193149"/>
              <a:gd name="connsiteY39" fmla="*/ 2387471 h 3163521"/>
              <a:gd name="connsiteX40" fmla="*/ 10547790 w 12193149"/>
              <a:gd name="connsiteY40" fmla="*/ 2417205 h 3163521"/>
              <a:gd name="connsiteX41" fmla="*/ 10529643 w 12193149"/>
              <a:gd name="connsiteY41" fmla="*/ 2415689 h 3163521"/>
              <a:gd name="connsiteX42" fmla="*/ 10526446 w 12193149"/>
              <a:gd name="connsiteY42" fmla="*/ 2415193 h 3163521"/>
              <a:gd name="connsiteX43" fmla="*/ 10515129 w 12193149"/>
              <a:gd name="connsiteY43" fmla="*/ 2418319 h 3163521"/>
              <a:gd name="connsiteX44" fmla="*/ 10491735 w 12193149"/>
              <a:gd name="connsiteY44" fmla="*/ 2412938 h 3163521"/>
              <a:gd name="connsiteX45" fmla="*/ 10471418 w 12193149"/>
              <a:gd name="connsiteY45" fmla="*/ 2420475 h 3163521"/>
              <a:gd name="connsiteX46" fmla="*/ 10377042 w 12193149"/>
              <a:gd name="connsiteY46" fmla="*/ 2463380 h 3163521"/>
              <a:gd name="connsiteX47" fmla="*/ 10319338 w 12193149"/>
              <a:gd name="connsiteY47" fmla="*/ 2485003 h 3163521"/>
              <a:gd name="connsiteX48" fmla="*/ 10295467 w 12193149"/>
              <a:gd name="connsiteY48" fmla="*/ 2486861 h 3163521"/>
              <a:gd name="connsiteX49" fmla="*/ 10263443 w 12193149"/>
              <a:gd name="connsiteY49" fmla="*/ 2493730 h 3163521"/>
              <a:gd name="connsiteX50" fmla="*/ 10205418 w 12193149"/>
              <a:gd name="connsiteY50" fmla="*/ 2500931 h 3163521"/>
              <a:gd name="connsiteX51" fmla="*/ 10177759 w 12193149"/>
              <a:gd name="connsiteY51" fmla="*/ 2511725 h 3163521"/>
              <a:gd name="connsiteX52" fmla="*/ 10165070 w 12193149"/>
              <a:gd name="connsiteY52" fmla="*/ 2512521 h 3163521"/>
              <a:gd name="connsiteX53" fmla="*/ 10156308 w 12193149"/>
              <a:gd name="connsiteY53" fmla="*/ 2526269 h 3163521"/>
              <a:gd name="connsiteX54" fmla="*/ 10118267 w 12193149"/>
              <a:gd name="connsiteY54" fmla="*/ 2549924 h 3163521"/>
              <a:gd name="connsiteX55" fmla="*/ 10083317 w 12193149"/>
              <a:gd name="connsiteY55" fmla="*/ 2562078 h 3163521"/>
              <a:gd name="connsiteX56" fmla="*/ 10040388 w 12193149"/>
              <a:gd name="connsiteY56" fmla="*/ 2560414 h 3163521"/>
              <a:gd name="connsiteX57" fmla="*/ 9961167 w 12193149"/>
              <a:gd name="connsiteY57" fmla="*/ 2575929 h 3163521"/>
              <a:gd name="connsiteX58" fmla="*/ 9848940 w 12193149"/>
              <a:gd name="connsiteY58" fmla="*/ 2582697 h 3163521"/>
              <a:gd name="connsiteX59" fmla="*/ 9729457 w 12193149"/>
              <a:gd name="connsiteY59" fmla="*/ 2602904 h 3163521"/>
              <a:gd name="connsiteX60" fmla="*/ 9613704 w 12193149"/>
              <a:gd name="connsiteY60" fmla="*/ 2631153 h 3163521"/>
              <a:gd name="connsiteX61" fmla="*/ 9338590 w 12193149"/>
              <a:gd name="connsiteY61" fmla="*/ 2688075 h 3163521"/>
              <a:gd name="connsiteX62" fmla="*/ 9232518 w 12193149"/>
              <a:gd name="connsiteY62" fmla="*/ 2711931 h 3163521"/>
              <a:gd name="connsiteX63" fmla="*/ 9156690 w 12193149"/>
              <a:gd name="connsiteY63" fmla="*/ 2722010 h 3163521"/>
              <a:gd name="connsiteX64" fmla="*/ 9054601 w 12193149"/>
              <a:gd name="connsiteY64" fmla="*/ 2729537 h 3163521"/>
              <a:gd name="connsiteX65" fmla="*/ 9006634 w 12193149"/>
              <a:gd name="connsiteY65" fmla="*/ 2732822 h 3163521"/>
              <a:gd name="connsiteX66" fmla="*/ 9006349 w 12193149"/>
              <a:gd name="connsiteY66" fmla="*/ 2732582 h 3163521"/>
              <a:gd name="connsiteX67" fmla="*/ 8997380 w 12193149"/>
              <a:gd name="connsiteY67" fmla="*/ 2733793 h 3163521"/>
              <a:gd name="connsiteX68" fmla="*/ 8991542 w 12193149"/>
              <a:gd name="connsiteY68" fmla="*/ 2735854 h 3163521"/>
              <a:gd name="connsiteX69" fmla="*/ 8975485 w 12193149"/>
              <a:gd name="connsiteY69" fmla="*/ 2739080 h 3163521"/>
              <a:gd name="connsiteX70" fmla="*/ 8969159 w 12193149"/>
              <a:gd name="connsiteY70" fmla="*/ 2738380 h 3163521"/>
              <a:gd name="connsiteX71" fmla="*/ 8964196 w 12193149"/>
              <a:gd name="connsiteY71" fmla="*/ 2736155 h 3163521"/>
              <a:gd name="connsiteX72" fmla="*/ 8930136 w 12193149"/>
              <a:gd name="connsiteY72" fmla="*/ 2732967 h 3163521"/>
              <a:gd name="connsiteX73" fmla="*/ 8753592 w 12193149"/>
              <a:gd name="connsiteY73" fmla="*/ 2752199 h 3163521"/>
              <a:gd name="connsiteX74" fmla="*/ 8708995 w 12193149"/>
              <a:gd name="connsiteY74" fmla="*/ 2754300 h 3163521"/>
              <a:gd name="connsiteX75" fmla="*/ 8597219 w 12193149"/>
              <a:gd name="connsiteY75" fmla="*/ 2762872 h 3163521"/>
              <a:gd name="connsiteX76" fmla="*/ 8526378 w 12193149"/>
              <a:gd name="connsiteY76" fmla="*/ 2748030 h 3163521"/>
              <a:gd name="connsiteX77" fmla="*/ 8512131 w 12193149"/>
              <a:gd name="connsiteY77" fmla="*/ 2753945 h 3163521"/>
              <a:gd name="connsiteX78" fmla="*/ 8507315 w 12193149"/>
              <a:gd name="connsiteY78" fmla="*/ 2756946 h 3163521"/>
              <a:gd name="connsiteX79" fmla="*/ 8499116 w 12193149"/>
              <a:gd name="connsiteY79" fmla="*/ 2759684 h 3163521"/>
              <a:gd name="connsiteX80" fmla="*/ 8498742 w 12193149"/>
              <a:gd name="connsiteY80" fmla="*/ 2759505 h 3163521"/>
              <a:gd name="connsiteX81" fmla="*/ 8491397 w 12193149"/>
              <a:gd name="connsiteY81" fmla="*/ 2762555 h 3163521"/>
              <a:gd name="connsiteX82" fmla="*/ 8368330 w 12193149"/>
              <a:gd name="connsiteY82" fmla="*/ 2776597 h 3163521"/>
              <a:gd name="connsiteX83" fmla="*/ 8354947 w 12193149"/>
              <a:gd name="connsiteY83" fmla="*/ 2776791 h 3163521"/>
              <a:gd name="connsiteX84" fmla="*/ 8321252 w 12193149"/>
              <a:gd name="connsiteY84" fmla="*/ 2793369 h 3163521"/>
              <a:gd name="connsiteX85" fmla="*/ 8315581 w 12193149"/>
              <a:gd name="connsiteY85" fmla="*/ 2793695 h 3163521"/>
              <a:gd name="connsiteX86" fmla="*/ 8296322 w 12193149"/>
              <a:gd name="connsiteY86" fmla="*/ 2807590 h 3163521"/>
              <a:gd name="connsiteX87" fmla="*/ 8285424 w 12193149"/>
              <a:gd name="connsiteY87" fmla="*/ 2813413 h 3163521"/>
              <a:gd name="connsiteX88" fmla="*/ 8284298 w 12193149"/>
              <a:gd name="connsiteY88" fmla="*/ 2817856 h 3163521"/>
              <a:gd name="connsiteX89" fmla="*/ 8267224 w 12193149"/>
              <a:gd name="connsiteY89" fmla="*/ 2825031 h 3163521"/>
              <a:gd name="connsiteX90" fmla="*/ 8264525 w 12193149"/>
              <a:gd name="connsiteY90" fmla="*/ 2824801 h 3163521"/>
              <a:gd name="connsiteX91" fmla="*/ 8253181 w 12193149"/>
              <a:gd name="connsiteY91" fmla="*/ 2834644 h 3163521"/>
              <a:gd name="connsiteX92" fmla="*/ 8246982 w 12193149"/>
              <a:gd name="connsiteY92" fmla="*/ 2847636 h 3163521"/>
              <a:gd name="connsiteX93" fmla="*/ 8091420 w 12193149"/>
              <a:gd name="connsiteY93" fmla="*/ 2893797 h 3163521"/>
              <a:gd name="connsiteX94" fmla="*/ 7906555 w 12193149"/>
              <a:gd name="connsiteY94" fmla="*/ 2935770 h 3163521"/>
              <a:gd name="connsiteX95" fmla="*/ 7719893 w 12193149"/>
              <a:gd name="connsiteY95" fmla="*/ 2961485 h 3163521"/>
              <a:gd name="connsiteX96" fmla="*/ 7615495 w 12193149"/>
              <a:gd name="connsiteY96" fmla="*/ 2958014 h 3163521"/>
              <a:gd name="connsiteX97" fmla="*/ 7528691 w 12193149"/>
              <a:gd name="connsiteY97" fmla="*/ 2963842 h 3163521"/>
              <a:gd name="connsiteX98" fmla="*/ 7520719 w 12193149"/>
              <a:gd name="connsiteY98" fmla="*/ 2966395 h 3163521"/>
              <a:gd name="connsiteX99" fmla="*/ 7508559 w 12193149"/>
              <a:gd name="connsiteY99" fmla="*/ 2967730 h 3163521"/>
              <a:gd name="connsiteX100" fmla="*/ 7508188 w 12193149"/>
              <a:gd name="connsiteY100" fmla="*/ 2967403 h 3163521"/>
              <a:gd name="connsiteX101" fmla="*/ 7496943 w 12193149"/>
              <a:gd name="connsiteY101" fmla="*/ 2969355 h 3163521"/>
              <a:gd name="connsiteX102" fmla="*/ 7219707 w 12193149"/>
              <a:gd name="connsiteY102" fmla="*/ 2975462 h 3163521"/>
              <a:gd name="connsiteX103" fmla="*/ 7202249 w 12193149"/>
              <a:gd name="connsiteY103" fmla="*/ 2980012 h 3163521"/>
              <a:gd name="connsiteX104" fmla="*/ 7198152 w 12193149"/>
              <a:gd name="connsiteY104" fmla="*/ 2985370 h 3163521"/>
              <a:gd name="connsiteX105" fmla="*/ 7171956 w 12193149"/>
              <a:gd name="connsiteY105" fmla="*/ 2990018 h 3163521"/>
              <a:gd name="connsiteX106" fmla="*/ 7098136 w 12193149"/>
              <a:gd name="connsiteY106" fmla="*/ 3002246 h 3163521"/>
              <a:gd name="connsiteX107" fmla="*/ 7019644 w 12193149"/>
              <a:gd name="connsiteY107" fmla="*/ 3001872 h 3163521"/>
              <a:gd name="connsiteX108" fmla="*/ 6905294 w 12193149"/>
              <a:gd name="connsiteY108" fmla="*/ 3031378 h 3163521"/>
              <a:gd name="connsiteX109" fmla="*/ 6709370 w 12193149"/>
              <a:gd name="connsiteY109" fmla="*/ 3059333 h 3163521"/>
              <a:gd name="connsiteX110" fmla="*/ 6550602 w 12193149"/>
              <a:gd name="connsiteY110" fmla="*/ 3088109 h 3163521"/>
              <a:gd name="connsiteX111" fmla="*/ 6318708 w 12193149"/>
              <a:gd name="connsiteY111" fmla="*/ 3134909 h 3163521"/>
              <a:gd name="connsiteX112" fmla="*/ 6169822 w 12193149"/>
              <a:gd name="connsiteY112" fmla="*/ 3136996 h 3163521"/>
              <a:gd name="connsiteX113" fmla="*/ 6074996 w 12193149"/>
              <a:gd name="connsiteY113" fmla="*/ 3157458 h 3163521"/>
              <a:gd name="connsiteX114" fmla="*/ 6069677 w 12193149"/>
              <a:gd name="connsiteY114" fmla="*/ 3155921 h 3163521"/>
              <a:gd name="connsiteX115" fmla="*/ 6049786 w 12193149"/>
              <a:gd name="connsiteY115" fmla="*/ 3156604 h 3163521"/>
              <a:gd name="connsiteX116" fmla="*/ 6042433 w 12193149"/>
              <a:gd name="connsiteY116" fmla="*/ 3148255 h 3163521"/>
              <a:gd name="connsiteX117" fmla="*/ 6011238 w 12193149"/>
              <a:gd name="connsiteY117" fmla="*/ 3143162 h 3163521"/>
              <a:gd name="connsiteX118" fmla="*/ 5958523 w 12193149"/>
              <a:gd name="connsiteY118" fmla="*/ 3146806 h 3163521"/>
              <a:gd name="connsiteX119" fmla="*/ 5760067 w 12193149"/>
              <a:gd name="connsiteY119" fmla="*/ 3162498 h 3163521"/>
              <a:gd name="connsiteX120" fmla="*/ 5628108 w 12193149"/>
              <a:gd name="connsiteY120" fmla="*/ 3163521 h 3163521"/>
              <a:gd name="connsiteX121" fmla="*/ 5472054 w 12193149"/>
              <a:gd name="connsiteY121" fmla="*/ 3149501 h 3163521"/>
              <a:gd name="connsiteX122" fmla="*/ 5433909 w 12193149"/>
              <a:gd name="connsiteY122" fmla="*/ 3138248 h 3163521"/>
              <a:gd name="connsiteX123" fmla="*/ 5382817 w 12193149"/>
              <a:gd name="connsiteY123" fmla="*/ 3120546 h 3163521"/>
              <a:gd name="connsiteX124" fmla="*/ 5262912 w 12193149"/>
              <a:gd name="connsiteY124" fmla="*/ 3100129 h 3163521"/>
              <a:gd name="connsiteX125" fmla="*/ 5224109 w 12193149"/>
              <a:gd name="connsiteY125" fmla="*/ 3089005 h 3163521"/>
              <a:gd name="connsiteX126" fmla="*/ 5175808 w 12193149"/>
              <a:gd name="connsiteY126" fmla="*/ 3086015 h 3163521"/>
              <a:gd name="connsiteX127" fmla="*/ 5157702 w 12193149"/>
              <a:gd name="connsiteY127" fmla="*/ 3078792 h 3163521"/>
              <a:gd name="connsiteX128" fmla="*/ 5143747 w 12193149"/>
              <a:gd name="connsiteY128" fmla="*/ 3075392 h 3163521"/>
              <a:gd name="connsiteX129" fmla="*/ 5140744 w 12193149"/>
              <a:gd name="connsiteY129" fmla="*/ 3073291 h 3163521"/>
              <a:gd name="connsiteX130" fmla="*/ 5122807 w 12193149"/>
              <a:gd name="connsiteY130" fmla="*/ 3062438 h 3163521"/>
              <a:gd name="connsiteX131" fmla="*/ 5066938 w 12193149"/>
              <a:gd name="connsiteY131" fmla="*/ 3069009 h 3163521"/>
              <a:gd name="connsiteX132" fmla="*/ 5012662 w 12193149"/>
              <a:gd name="connsiteY132" fmla="*/ 3052628 h 3163521"/>
              <a:gd name="connsiteX133" fmla="*/ 4841589 w 12193149"/>
              <a:gd name="connsiteY133" fmla="*/ 3028611 h 3163521"/>
              <a:gd name="connsiteX134" fmla="*/ 4763595 w 12193149"/>
              <a:gd name="connsiteY134" fmla="*/ 3000843 h 3163521"/>
              <a:gd name="connsiteX135" fmla="*/ 4724334 w 12193149"/>
              <a:gd name="connsiteY135" fmla="*/ 2991829 h 3163521"/>
              <a:gd name="connsiteX136" fmla="*/ 4722324 w 12193149"/>
              <a:gd name="connsiteY136" fmla="*/ 2991080 h 3163521"/>
              <a:gd name="connsiteX137" fmla="*/ 4723259 w 12193149"/>
              <a:gd name="connsiteY137" fmla="*/ 2990869 h 3163521"/>
              <a:gd name="connsiteX138" fmla="*/ 4718350 w 12193149"/>
              <a:gd name="connsiteY138" fmla="*/ 2989599 h 3163521"/>
              <a:gd name="connsiteX139" fmla="*/ 4722324 w 12193149"/>
              <a:gd name="connsiteY139" fmla="*/ 2991080 h 3163521"/>
              <a:gd name="connsiteX140" fmla="*/ 4716674 w 12193149"/>
              <a:gd name="connsiteY140" fmla="*/ 2992355 h 3163521"/>
              <a:gd name="connsiteX141" fmla="*/ 4516962 w 12193149"/>
              <a:gd name="connsiteY141" fmla="*/ 2982453 h 3163521"/>
              <a:gd name="connsiteX142" fmla="*/ 4429691 w 12193149"/>
              <a:gd name="connsiteY142" fmla="*/ 2971802 h 3163521"/>
              <a:gd name="connsiteX143" fmla="*/ 4364023 w 12193149"/>
              <a:gd name="connsiteY143" fmla="*/ 2970456 h 3163521"/>
              <a:gd name="connsiteX144" fmla="*/ 4318114 w 12193149"/>
              <a:gd name="connsiteY144" fmla="*/ 2977071 h 3163521"/>
              <a:gd name="connsiteX145" fmla="*/ 4316258 w 12193149"/>
              <a:gd name="connsiteY145" fmla="*/ 2975730 h 3163521"/>
              <a:gd name="connsiteX146" fmla="*/ 4296292 w 12193149"/>
              <a:gd name="connsiteY146" fmla="*/ 2973851 h 3163521"/>
              <a:gd name="connsiteX147" fmla="*/ 4291212 w 12193149"/>
              <a:gd name="connsiteY147" fmla="*/ 2976768 h 3163521"/>
              <a:gd name="connsiteX148" fmla="*/ 4277290 w 12193149"/>
              <a:gd name="connsiteY148" fmla="*/ 2976522 h 3163521"/>
              <a:gd name="connsiteX149" fmla="*/ 4249265 w 12193149"/>
              <a:gd name="connsiteY149" fmla="*/ 2978846 h 3163521"/>
              <a:gd name="connsiteX150" fmla="*/ 4203199 w 12193149"/>
              <a:gd name="connsiteY150" fmla="*/ 2976051 h 3163521"/>
              <a:gd name="connsiteX151" fmla="*/ 4202893 w 12193149"/>
              <a:gd name="connsiteY151" fmla="*/ 2974792 h 3163521"/>
              <a:gd name="connsiteX152" fmla="*/ 4192396 w 12193149"/>
              <a:gd name="connsiteY152" fmla="*/ 2969158 h 3163521"/>
              <a:gd name="connsiteX153" fmla="*/ 4143893 w 12193149"/>
              <a:gd name="connsiteY153" fmla="*/ 2953293 h 3163521"/>
              <a:gd name="connsiteX154" fmla="*/ 4084245 w 12193149"/>
              <a:gd name="connsiteY154" fmla="*/ 2926760 h 3163521"/>
              <a:gd name="connsiteX155" fmla="*/ 4075694 w 12193149"/>
              <a:gd name="connsiteY155" fmla="*/ 2925925 h 3163521"/>
              <a:gd name="connsiteX156" fmla="*/ 4075575 w 12193149"/>
              <a:gd name="connsiteY156" fmla="*/ 2925626 h 3163521"/>
              <a:gd name="connsiteX157" fmla="*/ 4066658 w 12193149"/>
              <a:gd name="connsiteY157" fmla="*/ 2924182 h 3163521"/>
              <a:gd name="connsiteX158" fmla="*/ 4060102 w 12193149"/>
              <a:gd name="connsiteY158" fmla="*/ 2924400 h 3163521"/>
              <a:gd name="connsiteX159" fmla="*/ 4043512 w 12193149"/>
              <a:gd name="connsiteY159" fmla="*/ 2922779 h 3163521"/>
              <a:gd name="connsiteX160" fmla="*/ 4038145 w 12193149"/>
              <a:gd name="connsiteY160" fmla="*/ 2920345 h 3163521"/>
              <a:gd name="connsiteX161" fmla="*/ 4036511 w 12193149"/>
              <a:gd name="connsiteY161" fmla="*/ 2916678 h 3163521"/>
              <a:gd name="connsiteX162" fmla="*/ 4034926 w 12193149"/>
              <a:gd name="connsiteY162" fmla="*/ 2916913 h 3163521"/>
              <a:gd name="connsiteX163" fmla="*/ 4005686 w 12193149"/>
              <a:gd name="connsiteY163" fmla="*/ 2904345 h 3163521"/>
              <a:gd name="connsiteX164" fmla="*/ 3937994 w 12193149"/>
              <a:gd name="connsiteY164" fmla="*/ 2886888 h 3163521"/>
              <a:gd name="connsiteX165" fmla="*/ 3898423 w 12193149"/>
              <a:gd name="connsiteY165" fmla="*/ 2881233 h 3163521"/>
              <a:gd name="connsiteX166" fmla="*/ 3790908 w 12193149"/>
              <a:gd name="connsiteY166" fmla="*/ 2860995 h 3163521"/>
              <a:gd name="connsiteX167" fmla="*/ 3683661 w 12193149"/>
              <a:gd name="connsiteY167" fmla="*/ 2837072 h 3163521"/>
              <a:gd name="connsiteX168" fmla="*/ 3611183 w 12193149"/>
              <a:gd name="connsiteY168" fmla="*/ 2804801 h 3163521"/>
              <a:gd name="connsiteX169" fmla="*/ 3605003 w 12193149"/>
              <a:gd name="connsiteY169" fmla="*/ 2806163 h 3163521"/>
              <a:gd name="connsiteX170" fmla="*/ 3595884 w 12193149"/>
              <a:gd name="connsiteY170" fmla="*/ 2806327 h 3163521"/>
              <a:gd name="connsiteX171" fmla="*/ 3595649 w 12193149"/>
              <a:gd name="connsiteY171" fmla="*/ 2806058 h 3163521"/>
              <a:gd name="connsiteX172" fmla="*/ 3587126 w 12193149"/>
              <a:gd name="connsiteY172" fmla="*/ 2806748 h 3163521"/>
              <a:gd name="connsiteX173" fmla="*/ 3537283 w 12193149"/>
              <a:gd name="connsiteY173" fmla="*/ 2797049 h 3163521"/>
              <a:gd name="connsiteX174" fmla="*/ 3474371 w 12193149"/>
              <a:gd name="connsiteY174" fmla="*/ 2793388 h 3163521"/>
              <a:gd name="connsiteX175" fmla="*/ 3401876 w 12193149"/>
              <a:gd name="connsiteY175" fmla="*/ 2781340 h 3163521"/>
              <a:gd name="connsiteX176" fmla="*/ 3365036 w 12193149"/>
              <a:gd name="connsiteY176" fmla="*/ 2798292 h 3163521"/>
              <a:gd name="connsiteX177" fmla="*/ 3345174 w 12193149"/>
              <a:gd name="connsiteY177" fmla="*/ 2799974 h 3163521"/>
              <a:gd name="connsiteX178" fmla="*/ 3342846 w 12193149"/>
              <a:gd name="connsiteY178" fmla="*/ 2798999 h 3163521"/>
              <a:gd name="connsiteX179" fmla="*/ 3263504 w 12193149"/>
              <a:gd name="connsiteY179" fmla="*/ 2804876 h 3163521"/>
              <a:gd name="connsiteX180" fmla="*/ 3143704 w 12193149"/>
              <a:gd name="connsiteY180" fmla="*/ 2812651 h 3163521"/>
              <a:gd name="connsiteX181" fmla="*/ 3031439 w 12193149"/>
              <a:gd name="connsiteY181" fmla="*/ 2815294 h 3163521"/>
              <a:gd name="connsiteX182" fmla="*/ 2782717 w 12193149"/>
              <a:gd name="connsiteY182" fmla="*/ 2837115 h 3163521"/>
              <a:gd name="connsiteX183" fmla="*/ 2647675 w 12193149"/>
              <a:gd name="connsiteY183" fmla="*/ 2847651 h 3163521"/>
              <a:gd name="connsiteX184" fmla="*/ 2569176 w 12193149"/>
              <a:gd name="connsiteY184" fmla="*/ 2821410 h 3163521"/>
              <a:gd name="connsiteX185" fmla="*/ 2444403 w 12193149"/>
              <a:gd name="connsiteY185" fmla="*/ 2835311 h 3163521"/>
              <a:gd name="connsiteX186" fmla="*/ 2316260 w 12193149"/>
              <a:gd name="connsiteY186" fmla="*/ 2843778 h 3163521"/>
              <a:gd name="connsiteX187" fmla="*/ 2209726 w 12193149"/>
              <a:gd name="connsiteY187" fmla="*/ 2838545 h 3163521"/>
              <a:gd name="connsiteX188" fmla="*/ 2095813 w 12193149"/>
              <a:gd name="connsiteY188" fmla="*/ 2821834 h 3163521"/>
              <a:gd name="connsiteX189" fmla="*/ 1998504 w 12193149"/>
              <a:gd name="connsiteY189" fmla="*/ 2813814 h 3163521"/>
              <a:gd name="connsiteX190" fmla="*/ 1929320 w 12193149"/>
              <a:gd name="connsiteY190" fmla="*/ 2835759 h 3163521"/>
              <a:gd name="connsiteX191" fmla="*/ 1922798 w 12193149"/>
              <a:gd name="connsiteY191" fmla="*/ 2830928 h 3163521"/>
              <a:gd name="connsiteX192" fmla="*/ 1874228 w 12193149"/>
              <a:gd name="connsiteY192" fmla="*/ 2832523 h 3163521"/>
              <a:gd name="connsiteX193" fmla="*/ 1787803 w 12193149"/>
              <a:gd name="connsiteY193" fmla="*/ 2860145 h 3163521"/>
              <a:gd name="connsiteX194" fmla="*/ 1739352 w 12193149"/>
              <a:gd name="connsiteY194" fmla="*/ 2855094 h 3163521"/>
              <a:gd name="connsiteX195" fmla="*/ 1676219 w 12193149"/>
              <a:gd name="connsiteY195" fmla="*/ 2838745 h 3163521"/>
              <a:gd name="connsiteX196" fmla="*/ 1609817 w 12193149"/>
              <a:gd name="connsiteY196" fmla="*/ 2831848 h 3163521"/>
              <a:gd name="connsiteX197" fmla="*/ 1497258 w 12193149"/>
              <a:gd name="connsiteY197" fmla="*/ 2806258 h 3163521"/>
              <a:gd name="connsiteX198" fmla="*/ 1151127 w 12193149"/>
              <a:gd name="connsiteY198" fmla="*/ 2756823 h 3163521"/>
              <a:gd name="connsiteX199" fmla="*/ 859417 w 12193149"/>
              <a:gd name="connsiteY199" fmla="*/ 2747390 h 3163521"/>
              <a:gd name="connsiteX200" fmla="*/ 838688 w 12193149"/>
              <a:gd name="connsiteY200" fmla="*/ 2748603 h 3163521"/>
              <a:gd name="connsiteX201" fmla="*/ 817957 w 12193149"/>
              <a:gd name="connsiteY201" fmla="*/ 2746639 h 3163521"/>
              <a:gd name="connsiteX202" fmla="*/ 812654 w 12193149"/>
              <a:gd name="connsiteY202" fmla="*/ 2749533 h 3163521"/>
              <a:gd name="connsiteX203" fmla="*/ 721195 w 12193149"/>
              <a:gd name="connsiteY203" fmla="*/ 2748443 h 3163521"/>
              <a:gd name="connsiteX204" fmla="*/ 720890 w 12193149"/>
              <a:gd name="connsiteY204" fmla="*/ 2747181 h 3163521"/>
              <a:gd name="connsiteX205" fmla="*/ 710023 w 12193149"/>
              <a:gd name="connsiteY205" fmla="*/ 2741504 h 3163521"/>
              <a:gd name="connsiteX206" fmla="*/ 597940 w 12193149"/>
              <a:gd name="connsiteY206" fmla="*/ 2698646 h 3163521"/>
              <a:gd name="connsiteX207" fmla="*/ 579683 w 12193149"/>
              <a:gd name="connsiteY207" fmla="*/ 2695994 h 3163521"/>
              <a:gd name="connsiteX208" fmla="*/ 572865 w 12193149"/>
              <a:gd name="connsiteY208" fmla="*/ 2696183 h 3163521"/>
              <a:gd name="connsiteX209" fmla="*/ 446247 w 12193149"/>
              <a:gd name="connsiteY209" fmla="*/ 2658153 h 3163521"/>
              <a:gd name="connsiteX210" fmla="*/ 405163 w 12193149"/>
              <a:gd name="connsiteY210" fmla="*/ 2652330 h 3163521"/>
              <a:gd name="connsiteX211" fmla="*/ 293583 w 12193149"/>
              <a:gd name="connsiteY211" fmla="*/ 2631634 h 3163521"/>
              <a:gd name="connsiteX212" fmla="*/ 119529 w 12193149"/>
              <a:gd name="connsiteY212" fmla="*/ 2579829 h 3163521"/>
              <a:gd name="connsiteX213" fmla="*/ 16674 w 12193149"/>
              <a:gd name="connsiteY213" fmla="*/ 2576973 h 3163521"/>
              <a:gd name="connsiteX214" fmla="*/ 1150 w 12193149"/>
              <a:gd name="connsiteY214" fmla="*/ 2571504 h 3163521"/>
              <a:gd name="connsiteX215" fmla="*/ 1148 w 12193149"/>
              <a:gd name="connsiteY215" fmla="*/ 1040995 h 3163521"/>
              <a:gd name="connsiteX216" fmla="*/ 1148 w 12193149"/>
              <a:gd name="connsiteY216" fmla="*/ 818782 h 3163521"/>
              <a:gd name="connsiteX0" fmla="*/ 1148 w 12193149"/>
              <a:gd name="connsiteY0" fmla="*/ 0 h 3171710"/>
              <a:gd name="connsiteX1" fmla="*/ 12181789 w 12193149"/>
              <a:gd name="connsiteY1" fmla="*/ 8189 h 3171710"/>
              <a:gd name="connsiteX2" fmla="*/ 12193149 w 12193149"/>
              <a:gd name="connsiteY2" fmla="*/ 1406710 h 3171710"/>
              <a:gd name="connsiteX3" fmla="*/ 12185986 w 12193149"/>
              <a:gd name="connsiteY3" fmla="*/ 1411160 h 3171710"/>
              <a:gd name="connsiteX4" fmla="*/ 12156363 w 12193149"/>
              <a:gd name="connsiteY4" fmla="*/ 1424337 h 3171710"/>
              <a:gd name="connsiteX5" fmla="*/ 12139215 w 12193149"/>
              <a:gd name="connsiteY5" fmla="*/ 1450150 h 3171710"/>
              <a:gd name="connsiteX6" fmla="*/ 12126327 w 12193149"/>
              <a:gd name="connsiteY6" fmla="*/ 1451661 h 3171710"/>
              <a:gd name="connsiteX7" fmla="*/ 12124007 w 12193149"/>
              <a:gd name="connsiteY7" fmla="*/ 1451765 h 3171710"/>
              <a:gd name="connsiteX8" fmla="*/ 12116854 w 12193149"/>
              <a:gd name="connsiteY8" fmla="*/ 1455579 h 3171710"/>
              <a:gd name="connsiteX9" fmla="*/ 12099497 w 12193149"/>
              <a:gd name="connsiteY9" fmla="*/ 1455110 h 3171710"/>
              <a:gd name="connsiteX10" fmla="*/ 12087073 w 12193149"/>
              <a:gd name="connsiteY10" fmla="*/ 1463312 h 3171710"/>
              <a:gd name="connsiteX11" fmla="*/ 12031073 w 12193149"/>
              <a:gd name="connsiteY11" fmla="*/ 1506980 h 3171710"/>
              <a:gd name="connsiteX12" fmla="*/ 11995833 w 12193149"/>
              <a:gd name="connsiteY12" fmla="*/ 1530429 h 3171710"/>
              <a:gd name="connsiteX13" fmla="*/ 11979717 w 12193149"/>
              <a:gd name="connsiteY13" fmla="*/ 1535132 h 3171710"/>
              <a:gd name="connsiteX14" fmla="*/ 11959046 w 12193149"/>
              <a:gd name="connsiteY14" fmla="*/ 1544529 h 3171710"/>
              <a:gd name="connsiteX15" fmla="*/ 11920454 w 12193149"/>
              <a:gd name="connsiteY15" fmla="*/ 1557854 h 3171710"/>
              <a:gd name="connsiteX16" fmla="*/ 11903656 w 12193149"/>
              <a:gd name="connsiteY16" fmla="*/ 1569397 h 3171710"/>
              <a:gd name="connsiteX17" fmla="*/ 11895048 w 12193149"/>
              <a:gd name="connsiteY17" fmla="*/ 1571762 h 3171710"/>
              <a:gd name="connsiteX18" fmla="*/ 11891968 w 12193149"/>
              <a:gd name="connsiteY18" fmla="*/ 1582700 h 3171710"/>
              <a:gd name="connsiteX19" fmla="*/ 11870776 w 12193149"/>
              <a:gd name="connsiteY19" fmla="*/ 1604787 h 3171710"/>
              <a:gd name="connsiteX20" fmla="*/ 11813376 w 12193149"/>
              <a:gd name="connsiteY20" fmla="*/ 1624630 h 3171710"/>
              <a:gd name="connsiteX21" fmla="*/ 11590693 w 12193149"/>
              <a:gd name="connsiteY21" fmla="*/ 1790748 h 3171710"/>
              <a:gd name="connsiteX22" fmla="*/ 11506817 w 12193149"/>
              <a:gd name="connsiteY22" fmla="*/ 1860594 h 3171710"/>
              <a:gd name="connsiteX23" fmla="*/ 11280332 w 12193149"/>
              <a:gd name="connsiteY23" fmla="*/ 2050542 h 3171710"/>
              <a:gd name="connsiteX24" fmla="*/ 11228309 w 12193149"/>
              <a:gd name="connsiteY24" fmla="*/ 2103207 h 3171710"/>
              <a:gd name="connsiteX25" fmla="*/ 11218087 w 12193149"/>
              <a:gd name="connsiteY25" fmla="*/ 2102932 h 3171710"/>
              <a:gd name="connsiteX26" fmla="*/ 11217184 w 12193149"/>
              <a:gd name="connsiteY26" fmla="*/ 2101989 h 3171710"/>
              <a:gd name="connsiteX27" fmla="*/ 11188885 w 12193149"/>
              <a:gd name="connsiteY27" fmla="*/ 2119354 h 3171710"/>
              <a:gd name="connsiteX28" fmla="*/ 11184501 w 12193149"/>
              <a:gd name="connsiteY28" fmla="*/ 2119496 h 3171710"/>
              <a:gd name="connsiteX29" fmla="*/ 11166854 w 12193149"/>
              <a:gd name="connsiteY29" fmla="*/ 2133583 h 3171710"/>
              <a:gd name="connsiteX30" fmla="*/ 11157311 w 12193149"/>
              <a:gd name="connsiteY30" fmla="*/ 2139385 h 3171710"/>
              <a:gd name="connsiteX31" fmla="*/ 11155496 w 12193149"/>
              <a:gd name="connsiteY31" fmla="*/ 2144068 h 3171710"/>
              <a:gd name="connsiteX32" fmla="*/ 11140961 w 12193149"/>
              <a:gd name="connsiteY32" fmla="*/ 2151086 h 3171710"/>
              <a:gd name="connsiteX33" fmla="*/ 11138961 w 12193149"/>
              <a:gd name="connsiteY33" fmla="*/ 2150743 h 3171710"/>
              <a:gd name="connsiteX34" fmla="*/ 11128208 w 12193149"/>
              <a:gd name="connsiteY34" fmla="*/ 2160803 h 3171710"/>
              <a:gd name="connsiteX35" fmla="*/ 11120691 w 12193149"/>
              <a:gd name="connsiteY35" fmla="*/ 2174395 h 3171710"/>
              <a:gd name="connsiteX36" fmla="*/ 10894683 w 12193149"/>
              <a:gd name="connsiteY36" fmla="*/ 2300370 h 3171710"/>
              <a:gd name="connsiteX37" fmla="*/ 10773300 w 12193149"/>
              <a:gd name="connsiteY37" fmla="*/ 2350162 h 3171710"/>
              <a:gd name="connsiteX38" fmla="*/ 10627668 w 12193149"/>
              <a:gd name="connsiteY38" fmla="*/ 2386200 h 3171710"/>
              <a:gd name="connsiteX39" fmla="*/ 10581895 w 12193149"/>
              <a:gd name="connsiteY39" fmla="*/ 2395660 h 3171710"/>
              <a:gd name="connsiteX40" fmla="*/ 10547790 w 12193149"/>
              <a:gd name="connsiteY40" fmla="*/ 2425394 h 3171710"/>
              <a:gd name="connsiteX41" fmla="*/ 10529643 w 12193149"/>
              <a:gd name="connsiteY41" fmla="*/ 2423878 h 3171710"/>
              <a:gd name="connsiteX42" fmla="*/ 10526446 w 12193149"/>
              <a:gd name="connsiteY42" fmla="*/ 2423382 h 3171710"/>
              <a:gd name="connsiteX43" fmla="*/ 10515129 w 12193149"/>
              <a:gd name="connsiteY43" fmla="*/ 2426508 h 3171710"/>
              <a:gd name="connsiteX44" fmla="*/ 10491735 w 12193149"/>
              <a:gd name="connsiteY44" fmla="*/ 2421127 h 3171710"/>
              <a:gd name="connsiteX45" fmla="*/ 10471418 w 12193149"/>
              <a:gd name="connsiteY45" fmla="*/ 2428664 h 3171710"/>
              <a:gd name="connsiteX46" fmla="*/ 10377042 w 12193149"/>
              <a:gd name="connsiteY46" fmla="*/ 2471569 h 3171710"/>
              <a:gd name="connsiteX47" fmla="*/ 10319338 w 12193149"/>
              <a:gd name="connsiteY47" fmla="*/ 2493192 h 3171710"/>
              <a:gd name="connsiteX48" fmla="*/ 10295467 w 12193149"/>
              <a:gd name="connsiteY48" fmla="*/ 2495050 h 3171710"/>
              <a:gd name="connsiteX49" fmla="*/ 10263443 w 12193149"/>
              <a:gd name="connsiteY49" fmla="*/ 2501919 h 3171710"/>
              <a:gd name="connsiteX50" fmla="*/ 10205418 w 12193149"/>
              <a:gd name="connsiteY50" fmla="*/ 2509120 h 3171710"/>
              <a:gd name="connsiteX51" fmla="*/ 10177759 w 12193149"/>
              <a:gd name="connsiteY51" fmla="*/ 2519914 h 3171710"/>
              <a:gd name="connsiteX52" fmla="*/ 10165070 w 12193149"/>
              <a:gd name="connsiteY52" fmla="*/ 2520710 h 3171710"/>
              <a:gd name="connsiteX53" fmla="*/ 10156308 w 12193149"/>
              <a:gd name="connsiteY53" fmla="*/ 2534458 h 3171710"/>
              <a:gd name="connsiteX54" fmla="*/ 10118267 w 12193149"/>
              <a:gd name="connsiteY54" fmla="*/ 2558113 h 3171710"/>
              <a:gd name="connsiteX55" fmla="*/ 10083317 w 12193149"/>
              <a:gd name="connsiteY55" fmla="*/ 2570267 h 3171710"/>
              <a:gd name="connsiteX56" fmla="*/ 10040388 w 12193149"/>
              <a:gd name="connsiteY56" fmla="*/ 2568603 h 3171710"/>
              <a:gd name="connsiteX57" fmla="*/ 9961167 w 12193149"/>
              <a:gd name="connsiteY57" fmla="*/ 2584118 h 3171710"/>
              <a:gd name="connsiteX58" fmla="*/ 9848940 w 12193149"/>
              <a:gd name="connsiteY58" fmla="*/ 2590886 h 3171710"/>
              <a:gd name="connsiteX59" fmla="*/ 9729457 w 12193149"/>
              <a:gd name="connsiteY59" fmla="*/ 2611093 h 3171710"/>
              <a:gd name="connsiteX60" fmla="*/ 9613704 w 12193149"/>
              <a:gd name="connsiteY60" fmla="*/ 2639342 h 3171710"/>
              <a:gd name="connsiteX61" fmla="*/ 9338590 w 12193149"/>
              <a:gd name="connsiteY61" fmla="*/ 2696264 h 3171710"/>
              <a:gd name="connsiteX62" fmla="*/ 9232518 w 12193149"/>
              <a:gd name="connsiteY62" fmla="*/ 2720120 h 3171710"/>
              <a:gd name="connsiteX63" fmla="*/ 9156690 w 12193149"/>
              <a:gd name="connsiteY63" fmla="*/ 2730199 h 3171710"/>
              <a:gd name="connsiteX64" fmla="*/ 9054601 w 12193149"/>
              <a:gd name="connsiteY64" fmla="*/ 2737726 h 3171710"/>
              <a:gd name="connsiteX65" fmla="*/ 9006634 w 12193149"/>
              <a:gd name="connsiteY65" fmla="*/ 2741011 h 3171710"/>
              <a:gd name="connsiteX66" fmla="*/ 9006349 w 12193149"/>
              <a:gd name="connsiteY66" fmla="*/ 2740771 h 3171710"/>
              <a:gd name="connsiteX67" fmla="*/ 8997380 w 12193149"/>
              <a:gd name="connsiteY67" fmla="*/ 2741982 h 3171710"/>
              <a:gd name="connsiteX68" fmla="*/ 8991542 w 12193149"/>
              <a:gd name="connsiteY68" fmla="*/ 2744043 h 3171710"/>
              <a:gd name="connsiteX69" fmla="*/ 8975485 w 12193149"/>
              <a:gd name="connsiteY69" fmla="*/ 2747269 h 3171710"/>
              <a:gd name="connsiteX70" fmla="*/ 8969159 w 12193149"/>
              <a:gd name="connsiteY70" fmla="*/ 2746569 h 3171710"/>
              <a:gd name="connsiteX71" fmla="*/ 8964196 w 12193149"/>
              <a:gd name="connsiteY71" fmla="*/ 2744344 h 3171710"/>
              <a:gd name="connsiteX72" fmla="*/ 8930136 w 12193149"/>
              <a:gd name="connsiteY72" fmla="*/ 2741156 h 3171710"/>
              <a:gd name="connsiteX73" fmla="*/ 8753592 w 12193149"/>
              <a:gd name="connsiteY73" fmla="*/ 2760388 h 3171710"/>
              <a:gd name="connsiteX74" fmla="*/ 8708995 w 12193149"/>
              <a:gd name="connsiteY74" fmla="*/ 2762489 h 3171710"/>
              <a:gd name="connsiteX75" fmla="*/ 8597219 w 12193149"/>
              <a:gd name="connsiteY75" fmla="*/ 2771061 h 3171710"/>
              <a:gd name="connsiteX76" fmla="*/ 8526378 w 12193149"/>
              <a:gd name="connsiteY76" fmla="*/ 2756219 h 3171710"/>
              <a:gd name="connsiteX77" fmla="*/ 8512131 w 12193149"/>
              <a:gd name="connsiteY77" fmla="*/ 2762134 h 3171710"/>
              <a:gd name="connsiteX78" fmla="*/ 8507315 w 12193149"/>
              <a:gd name="connsiteY78" fmla="*/ 2765135 h 3171710"/>
              <a:gd name="connsiteX79" fmla="*/ 8499116 w 12193149"/>
              <a:gd name="connsiteY79" fmla="*/ 2767873 h 3171710"/>
              <a:gd name="connsiteX80" fmla="*/ 8498742 w 12193149"/>
              <a:gd name="connsiteY80" fmla="*/ 2767694 h 3171710"/>
              <a:gd name="connsiteX81" fmla="*/ 8491397 w 12193149"/>
              <a:gd name="connsiteY81" fmla="*/ 2770744 h 3171710"/>
              <a:gd name="connsiteX82" fmla="*/ 8368330 w 12193149"/>
              <a:gd name="connsiteY82" fmla="*/ 2784786 h 3171710"/>
              <a:gd name="connsiteX83" fmla="*/ 8354947 w 12193149"/>
              <a:gd name="connsiteY83" fmla="*/ 2784980 h 3171710"/>
              <a:gd name="connsiteX84" fmla="*/ 8321252 w 12193149"/>
              <a:gd name="connsiteY84" fmla="*/ 2801558 h 3171710"/>
              <a:gd name="connsiteX85" fmla="*/ 8315581 w 12193149"/>
              <a:gd name="connsiteY85" fmla="*/ 2801884 h 3171710"/>
              <a:gd name="connsiteX86" fmla="*/ 8296322 w 12193149"/>
              <a:gd name="connsiteY86" fmla="*/ 2815779 h 3171710"/>
              <a:gd name="connsiteX87" fmla="*/ 8285424 w 12193149"/>
              <a:gd name="connsiteY87" fmla="*/ 2821602 h 3171710"/>
              <a:gd name="connsiteX88" fmla="*/ 8284298 w 12193149"/>
              <a:gd name="connsiteY88" fmla="*/ 2826045 h 3171710"/>
              <a:gd name="connsiteX89" fmla="*/ 8267224 w 12193149"/>
              <a:gd name="connsiteY89" fmla="*/ 2833220 h 3171710"/>
              <a:gd name="connsiteX90" fmla="*/ 8264525 w 12193149"/>
              <a:gd name="connsiteY90" fmla="*/ 2832990 h 3171710"/>
              <a:gd name="connsiteX91" fmla="*/ 8253181 w 12193149"/>
              <a:gd name="connsiteY91" fmla="*/ 2842833 h 3171710"/>
              <a:gd name="connsiteX92" fmla="*/ 8246982 w 12193149"/>
              <a:gd name="connsiteY92" fmla="*/ 2855825 h 3171710"/>
              <a:gd name="connsiteX93" fmla="*/ 8091420 w 12193149"/>
              <a:gd name="connsiteY93" fmla="*/ 2901986 h 3171710"/>
              <a:gd name="connsiteX94" fmla="*/ 7906555 w 12193149"/>
              <a:gd name="connsiteY94" fmla="*/ 2943959 h 3171710"/>
              <a:gd name="connsiteX95" fmla="*/ 7719893 w 12193149"/>
              <a:gd name="connsiteY95" fmla="*/ 2969674 h 3171710"/>
              <a:gd name="connsiteX96" fmla="*/ 7615495 w 12193149"/>
              <a:gd name="connsiteY96" fmla="*/ 2966203 h 3171710"/>
              <a:gd name="connsiteX97" fmla="*/ 7528691 w 12193149"/>
              <a:gd name="connsiteY97" fmla="*/ 2972031 h 3171710"/>
              <a:gd name="connsiteX98" fmla="*/ 7520719 w 12193149"/>
              <a:gd name="connsiteY98" fmla="*/ 2974584 h 3171710"/>
              <a:gd name="connsiteX99" fmla="*/ 7508559 w 12193149"/>
              <a:gd name="connsiteY99" fmla="*/ 2975919 h 3171710"/>
              <a:gd name="connsiteX100" fmla="*/ 7508188 w 12193149"/>
              <a:gd name="connsiteY100" fmla="*/ 2975592 h 3171710"/>
              <a:gd name="connsiteX101" fmla="*/ 7496943 w 12193149"/>
              <a:gd name="connsiteY101" fmla="*/ 2977544 h 3171710"/>
              <a:gd name="connsiteX102" fmla="*/ 7219707 w 12193149"/>
              <a:gd name="connsiteY102" fmla="*/ 2983651 h 3171710"/>
              <a:gd name="connsiteX103" fmla="*/ 7202249 w 12193149"/>
              <a:gd name="connsiteY103" fmla="*/ 2988201 h 3171710"/>
              <a:gd name="connsiteX104" fmla="*/ 7198152 w 12193149"/>
              <a:gd name="connsiteY104" fmla="*/ 2993559 h 3171710"/>
              <a:gd name="connsiteX105" fmla="*/ 7171956 w 12193149"/>
              <a:gd name="connsiteY105" fmla="*/ 2998207 h 3171710"/>
              <a:gd name="connsiteX106" fmla="*/ 7098136 w 12193149"/>
              <a:gd name="connsiteY106" fmla="*/ 3010435 h 3171710"/>
              <a:gd name="connsiteX107" fmla="*/ 7019644 w 12193149"/>
              <a:gd name="connsiteY107" fmla="*/ 3010061 h 3171710"/>
              <a:gd name="connsiteX108" fmla="*/ 6905294 w 12193149"/>
              <a:gd name="connsiteY108" fmla="*/ 3039567 h 3171710"/>
              <a:gd name="connsiteX109" fmla="*/ 6709370 w 12193149"/>
              <a:gd name="connsiteY109" fmla="*/ 3067522 h 3171710"/>
              <a:gd name="connsiteX110" fmla="*/ 6550602 w 12193149"/>
              <a:gd name="connsiteY110" fmla="*/ 3096298 h 3171710"/>
              <a:gd name="connsiteX111" fmla="*/ 6318708 w 12193149"/>
              <a:gd name="connsiteY111" fmla="*/ 3143098 h 3171710"/>
              <a:gd name="connsiteX112" fmla="*/ 6169822 w 12193149"/>
              <a:gd name="connsiteY112" fmla="*/ 3145185 h 3171710"/>
              <a:gd name="connsiteX113" fmla="*/ 6074996 w 12193149"/>
              <a:gd name="connsiteY113" fmla="*/ 3165647 h 3171710"/>
              <a:gd name="connsiteX114" fmla="*/ 6069677 w 12193149"/>
              <a:gd name="connsiteY114" fmla="*/ 3164110 h 3171710"/>
              <a:gd name="connsiteX115" fmla="*/ 6049786 w 12193149"/>
              <a:gd name="connsiteY115" fmla="*/ 3164793 h 3171710"/>
              <a:gd name="connsiteX116" fmla="*/ 6042433 w 12193149"/>
              <a:gd name="connsiteY116" fmla="*/ 3156444 h 3171710"/>
              <a:gd name="connsiteX117" fmla="*/ 6011238 w 12193149"/>
              <a:gd name="connsiteY117" fmla="*/ 3151351 h 3171710"/>
              <a:gd name="connsiteX118" fmla="*/ 5958523 w 12193149"/>
              <a:gd name="connsiteY118" fmla="*/ 3154995 h 3171710"/>
              <a:gd name="connsiteX119" fmla="*/ 5760067 w 12193149"/>
              <a:gd name="connsiteY119" fmla="*/ 3170687 h 3171710"/>
              <a:gd name="connsiteX120" fmla="*/ 5628108 w 12193149"/>
              <a:gd name="connsiteY120" fmla="*/ 3171710 h 3171710"/>
              <a:gd name="connsiteX121" fmla="*/ 5472054 w 12193149"/>
              <a:gd name="connsiteY121" fmla="*/ 3157690 h 3171710"/>
              <a:gd name="connsiteX122" fmla="*/ 5433909 w 12193149"/>
              <a:gd name="connsiteY122" fmla="*/ 3146437 h 3171710"/>
              <a:gd name="connsiteX123" fmla="*/ 5382817 w 12193149"/>
              <a:gd name="connsiteY123" fmla="*/ 3128735 h 3171710"/>
              <a:gd name="connsiteX124" fmla="*/ 5262912 w 12193149"/>
              <a:gd name="connsiteY124" fmla="*/ 3108318 h 3171710"/>
              <a:gd name="connsiteX125" fmla="*/ 5224109 w 12193149"/>
              <a:gd name="connsiteY125" fmla="*/ 3097194 h 3171710"/>
              <a:gd name="connsiteX126" fmla="*/ 5175808 w 12193149"/>
              <a:gd name="connsiteY126" fmla="*/ 3094204 h 3171710"/>
              <a:gd name="connsiteX127" fmla="*/ 5157702 w 12193149"/>
              <a:gd name="connsiteY127" fmla="*/ 3086981 h 3171710"/>
              <a:gd name="connsiteX128" fmla="*/ 5143747 w 12193149"/>
              <a:gd name="connsiteY128" fmla="*/ 3083581 h 3171710"/>
              <a:gd name="connsiteX129" fmla="*/ 5140744 w 12193149"/>
              <a:gd name="connsiteY129" fmla="*/ 3081480 h 3171710"/>
              <a:gd name="connsiteX130" fmla="*/ 5122807 w 12193149"/>
              <a:gd name="connsiteY130" fmla="*/ 3070627 h 3171710"/>
              <a:gd name="connsiteX131" fmla="*/ 5066938 w 12193149"/>
              <a:gd name="connsiteY131" fmla="*/ 3077198 h 3171710"/>
              <a:gd name="connsiteX132" fmla="*/ 5012662 w 12193149"/>
              <a:gd name="connsiteY132" fmla="*/ 3060817 h 3171710"/>
              <a:gd name="connsiteX133" fmla="*/ 4841589 w 12193149"/>
              <a:gd name="connsiteY133" fmla="*/ 3036800 h 3171710"/>
              <a:gd name="connsiteX134" fmla="*/ 4763595 w 12193149"/>
              <a:gd name="connsiteY134" fmla="*/ 3009032 h 3171710"/>
              <a:gd name="connsiteX135" fmla="*/ 4724334 w 12193149"/>
              <a:gd name="connsiteY135" fmla="*/ 3000018 h 3171710"/>
              <a:gd name="connsiteX136" fmla="*/ 4722324 w 12193149"/>
              <a:gd name="connsiteY136" fmla="*/ 2999269 h 3171710"/>
              <a:gd name="connsiteX137" fmla="*/ 4723259 w 12193149"/>
              <a:gd name="connsiteY137" fmla="*/ 2999058 h 3171710"/>
              <a:gd name="connsiteX138" fmla="*/ 4718350 w 12193149"/>
              <a:gd name="connsiteY138" fmla="*/ 2997788 h 3171710"/>
              <a:gd name="connsiteX139" fmla="*/ 4722324 w 12193149"/>
              <a:gd name="connsiteY139" fmla="*/ 2999269 h 3171710"/>
              <a:gd name="connsiteX140" fmla="*/ 4716674 w 12193149"/>
              <a:gd name="connsiteY140" fmla="*/ 3000544 h 3171710"/>
              <a:gd name="connsiteX141" fmla="*/ 4516962 w 12193149"/>
              <a:gd name="connsiteY141" fmla="*/ 2990642 h 3171710"/>
              <a:gd name="connsiteX142" fmla="*/ 4429691 w 12193149"/>
              <a:gd name="connsiteY142" fmla="*/ 2979991 h 3171710"/>
              <a:gd name="connsiteX143" fmla="*/ 4364023 w 12193149"/>
              <a:gd name="connsiteY143" fmla="*/ 2978645 h 3171710"/>
              <a:gd name="connsiteX144" fmla="*/ 4318114 w 12193149"/>
              <a:gd name="connsiteY144" fmla="*/ 2985260 h 3171710"/>
              <a:gd name="connsiteX145" fmla="*/ 4316258 w 12193149"/>
              <a:gd name="connsiteY145" fmla="*/ 2983919 h 3171710"/>
              <a:gd name="connsiteX146" fmla="*/ 4296292 w 12193149"/>
              <a:gd name="connsiteY146" fmla="*/ 2982040 h 3171710"/>
              <a:gd name="connsiteX147" fmla="*/ 4291212 w 12193149"/>
              <a:gd name="connsiteY147" fmla="*/ 2984957 h 3171710"/>
              <a:gd name="connsiteX148" fmla="*/ 4277290 w 12193149"/>
              <a:gd name="connsiteY148" fmla="*/ 2984711 h 3171710"/>
              <a:gd name="connsiteX149" fmla="*/ 4249265 w 12193149"/>
              <a:gd name="connsiteY149" fmla="*/ 2987035 h 3171710"/>
              <a:gd name="connsiteX150" fmla="*/ 4203199 w 12193149"/>
              <a:gd name="connsiteY150" fmla="*/ 2984240 h 3171710"/>
              <a:gd name="connsiteX151" fmla="*/ 4202893 w 12193149"/>
              <a:gd name="connsiteY151" fmla="*/ 2982981 h 3171710"/>
              <a:gd name="connsiteX152" fmla="*/ 4192396 w 12193149"/>
              <a:gd name="connsiteY152" fmla="*/ 2977347 h 3171710"/>
              <a:gd name="connsiteX153" fmla="*/ 4143893 w 12193149"/>
              <a:gd name="connsiteY153" fmla="*/ 2961482 h 3171710"/>
              <a:gd name="connsiteX154" fmla="*/ 4084245 w 12193149"/>
              <a:gd name="connsiteY154" fmla="*/ 2934949 h 3171710"/>
              <a:gd name="connsiteX155" fmla="*/ 4075694 w 12193149"/>
              <a:gd name="connsiteY155" fmla="*/ 2934114 h 3171710"/>
              <a:gd name="connsiteX156" fmla="*/ 4075575 w 12193149"/>
              <a:gd name="connsiteY156" fmla="*/ 2933815 h 3171710"/>
              <a:gd name="connsiteX157" fmla="*/ 4066658 w 12193149"/>
              <a:gd name="connsiteY157" fmla="*/ 2932371 h 3171710"/>
              <a:gd name="connsiteX158" fmla="*/ 4060102 w 12193149"/>
              <a:gd name="connsiteY158" fmla="*/ 2932589 h 3171710"/>
              <a:gd name="connsiteX159" fmla="*/ 4043512 w 12193149"/>
              <a:gd name="connsiteY159" fmla="*/ 2930968 h 3171710"/>
              <a:gd name="connsiteX160" fmla="*/ 4038145 w 12193149"/>
              <a:gd name="connsiteY160" fmla="*/ 2928534 h 3171710"/>
              <a:gd name="connsiteX161" fmla="*/ 4036511 w 12193149"/>
              <a:gd name="connsiteY161" fmla="*/ 2924867 h 3171710"/>
              <a:gd name="connsiteX162" fmla="*/ 4034926 w 12193149"/>
              <a:gd name="connsiteY162" fmla="*/ 2925102 h 3171710"/>
              <a:gd name="connsiteX163" fmla="*/ 4005686 w 12193149"/>
              <a:gd name="connsiteY163" fmla="*/ 2912534 h 3171710"/>
              <a:gd name="connsiteX164" fmla="*/ 3937994 w 12193149"/>
              <a:gd name="connsiteY164" fmla="*/ 2895077 h 3171710"/>
              <a:gd name="connsiteX165" fmla="*/ 3898423 w 12193149"/>
              <a:gd name="connsiteY165" fmla="*/ 2889422 h 3171710"/>
              <a:gd name="connsiteX166" fmla="*/ 3790908 w 12193149"/>
              <a:gd name="connsiteY166" fmla="*/ 2869184 h 3171710"/>
              <a:gd name="connsiteX167" fmla="*/ 3683661 w 12193149"/>
              <a:gd name="connsiteY167" fmla="*/ 2845261 h 3171710"/>
              <a:gd name="connsiteX168" fmla="*/ 3611183 w 12193149"/>
              <a:gd name="connsiteY168" fmla="*/ 2812990 h 3171710"/>
              <a:gd name="connsiteX169" fmla="*/ 3605003 w 12193149"/>
              <a:gd name="connsiteY169" fmla="*/ 2814352 h 3171710"/>
              <a:gd name="connsiteX170" fmla="*/ 3595884 w 12193149"/>
              <a:gd name="connsiteY170" fmla="*/ 2814516 h 3171710"/>
              <a:gd name="connsiteX171" fmla="*/ 3595649 w 12193149"/>
              <a:gd name="connsiteY171" fmla="*/ 2814247 h 3171710"/>
              <a:gd name="connsiteX172" fmla="*/ 3587126 w 12193149"/>
              <a:gd name="connsiteY172" fmla="*/ 2814937 h 3171710"/>
              <a:gd name="connsiteX173" fmla="*/ 3537283 w 12193149"/>
              <a:gd name="connsiteY173" fmla="*/ 2805238 h 3171710"/>
              <a:gd name="connsiteX174" fmla="*/ 3474371 w 12193149"/>
              <a:gd name="connsiteY174" fmla="*/ 2801577 h 3171710"/>
              <a:gd name="connsiteX175" fmla="*/ 3401876 w 12193149"/>
              <a:gd name="connsiteY175" fmla="*/ 2789529 h 3171710"/>
              <a:gd name="connsiteX176" fmla="*/ 3365036 w 12193149"/>
              <a:gd name="connsiteY176" fmla="*/ 2806481 h 3171710"/>
              <a:gd name="connsiteX177" fmla="*/ 3345174 w 12193149"/>
              <a:gd name="connsiteY177" fmla="*/ 2808163 h 3171710"/>
              <a:gd name="connsiteX178" fmla="*/ 3342846 w 12193149"/>
              <a:gd name="connsiteY178" fmla="*/ 2807188 h 3171710"/>
              <a:gd name="connsiteX179" fmla="*/ 3263504 w 12193149"/>
              <a:gd name="connsiteY179" fmla="*/ 2813065 h 3171710"/>
              <a:gd name="connsiteX180" fmla="*/ 3143704 w 12193149"/>
              <a:gd name="connsiteY180" fmla="*/ 2820840 h 3171710"/>
              <a:gd name="connsiteX181" fmla="*/ 3031439 w 12193149"/>
              <a:gd name="connsiteY181" fmla="*/ 2823483 h 3171710"/>
              <a:gd name="connsiteX182" fmla="*/ 2782717 w 12193149"/>
              <a:gd name="connsiteY182" fmla="*/ 2845304 h 3171710"/>
              <a:gd name="connsiteX183" fmla="*/ 2647675 w 12193149"/>
              <a:gd name="connsiteY183" fmla="*/ 2855840 h 3171710"/>
              <a:gd name="connsiteX184" fmla="*/ 2569176 w 12193149"/>
              <a:gd name="connsiteY184" fmla="*/ 2829599 h 3171710"/>
              <a:gd name="connsiteX185" fmla="*/ 2444403 w 12193149"/>
              <a:gd name="connsiteY185" fmla="*/ 2843500 h 3171710"/>
              <a:gd name="connsiteX186" fmla="*/ 2316260 w 12193149"/>
              <a:gd name="connsiteY186" fmla="*/ 2851967 h 3171710"/>
              <a:gd name="connsiteX187" fmla="*/ 2209726 w 12193149"/>
              <a:gd name="connsiteY187" fmla="*/ 2846734 h 3171710"/>
              <a:gd name="connsiteX188" fmla="*/ 2095813 w 12193149"/>
              <a:gd name="connsiteY188" fmla="*/ 2830023 h 3171710"/>
              <a:gd name="connsiteX189" fmla="*/ 1998504 w 12193149"/>
              <a:gd name="connsiteY189" fmla="*/ 2822003 h 3171710"/>
              <a:gd name="connsiteX190" fmla="*/ 1929320 w 12193149"/>
              <a:gd name="connsiteY190" fmla="*/ 2843948 h 3171710"/>
              <a:gd name="connsiteX191" fmla="*/ 1922798 w 12193149"/>
              <a:gd name="connsiteY191" fmla="*/ 2839117 h 3171710"/>
              <a:gd name="connsiteX192" fmla="*/ 1874228 w 12193149"/>
              <a:gd name="connsiteY192" fmla="*/ 2840712 h 3171710"/>
              <a:gd name="connsiteX193" fmla="*/ 1787803 w 12193149"/>
              <a:gd name="connsiteY193" fmla="*/ 2868334 h 3171710"/>
              <a:gd name="connsiteX194" fmla="*/ 1739352 w 12193149"/>
              <a:gd name="connsiteY194" fmla="*/ 2863283 h 3171710"/>
              <a:gd name="connsiteX195" fmla="*/ 1676219 w 12193149"/>
              <a:gd name="connsiteY195" fmla="*/ 2846934 h 3171710"/>
              <a:gd name="connsiteX196" fmla="*/ 1609817 w 12193149"/>
              <a:gd name="connsiteY196" fmla="*/ 2840037 h 3171710"/>
              <a:gd name="connsiteX197" fmla="*/ 1497258 w 12193149"/>
              <a:gd name="connsiteY197" fmla="*/ 2814447 h 3171710"/>
              <a:gd name="connsiteX198" fmla="*/ 1151127 w 12193149"/>
              <a:gd name="connsiteY198" fmla="*/ 2765012 h 3171710"/>
              <a:gd name="connsiteX199" fmla="*/ 859417 w 12193149"/>
              <a:gd name="connsiteY199" fmla="*/ 2755579 h 3171710"/>
              <a:gd name="connsiteX200" fmla="*/ 838688 w 12193149"/>
              <a:gd name="connsiteY200" fmla="*/ 2756792 h 3171710"/>
              <a:gd name="connsiteX201" fmla="*/ 817957 w 12193149"/>
              <a:gd name="connsiteY201" fmla="*/ 2754828 h 3171710"/>
              <a:gd name="connsiteX202" fmla="*/ 812654 w 12193149"/>
              <a:gd name="connsiteY202" fmla="*/ 2757722 h 3171710"/>
              <a:gd name="connsiteX203" fmla="*/ 721195 w 12193149"/>
              <a:gd name="connsiteY203" fmla="*/ 2756632 h 3171710"/>
              <a:gd name="connsiteX204" fmla="*/ 720890 w 12193149"/>
              <a:gd name="connsiteY204" fmla="*/ 2755370 h 3171710"/>
              <a:gd name="connsiteX205" fmla="*/ 710023 w 12193149"/>
              <a:gd name="connsiteY205" fmla="*/ 2749693 h 3171710"/>
              <a:gd name="connsiteX206" fmla="*/ 597940 w 12193149"/>
              <a:gd name="connsiteY206" fmla="*/ 2706835 h 3171710"/>
              <a:gd name="connsiteX207" fmla="*/ 579683 w 12193149"/>
              <a:gd name="connsiteY207" fmla="*/ 2704183 h 3171710"/>
              <a:gd name="connsiteX208" fmla="*/ 572865 w 12193149"/>
              <a:gd name="connsiteY208" fmla="*/ 2704372 h 3171710"/>
              <a:gd name="connsiteX209" fmla="*/ 446247 w 12193149"/>
              <a:gd name="connsiteY209" fmla="*/ 2666342 h 3171710"/>
              <a:gd name="connsiteX210" fmla="*/ 405163 w 12193149"/>
              <a:gd name="connsiteY210" fmla="*/ 2660519 h 3171710"/>
              <a:gd name="connsiteX211" fmla="*/ 293583 w 12193149"/>
              <a:gd name="connsiteY211" fmla="*/ 2639823 h 3171710"/>
              <a:gd name="connsiteX212" fmla="*/ 119529 w 12193149"/>
              <a:gd name="connsiteY212" fmla="*/ 2588018 h 3171710"/>
              <a:gd name="connsiteX213" fmla="*/ 16674 w 12193149"/>
              <a:gd name="connsiteY213" fmla="*/ 2585162 h 3171710"/>
              <a:gd name="connsiteX214" fmla="*/ 1150 w 12193149"/>
              <a:gd name="connsiteY214" fmla="*/ 2579693 h 3171710"/>
              <a:gd name="connsiteX215" fmla="*/ 1148 w 12193149"/>
              <a:gd name="connsiteY215" fmla="*/ 1049184 h 3171710"/>
              <a:gd name="connsiteX216" fmla="*/ 1148 w 12193149"/>
              <a:gd name="connsiteY216" fmla="*/ 0 h 317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2193149" h="3171710">
                <a:moveTo>
                  <a:pt x="1148" y="0"/>
                </a:moveTo>
                <a:lnTo>
                  <a:pt x="12181789" y="8189"/>
                </a:lnTo>
                <a:cubicBezTo>
                  <a:pt x="12181789" y="201435"/>
                  <a:pt x="12193149" y="1213464"/>
                  <a:pt x="12193149" y="1406710"/>
                </a:cubicBezTo>
                <a:lnTo>
                  <a:pt x="12185986" y="1411160"/>
                </a:lnTo>
                <a:cubicBezTo>
                  <a:pt x="12156393" y="1404401"/>
                  <a:pt x="12176978" y="1415299"/>
                  <a:pt x="12156363" y="1424337"/>
                </a:cubicBezTo>
                <a:cubicBezTo>
                  <a:pt x="12172308" y="1438279"/>
                  <a:pt x="12127905" y="1429847"/>
                  <a:pt x="12139215" y="1450150"/>
                </a:cubicBezTo>
                <a:cubicBezTo>
                  <a:pt x="12135103" y="1451151"/>
                  <a:pt x="12130766" y="1451483"/>
                  <a:pt x="12126327" y="1451661"/>
                </a:cubicBezTo>
                <a:lnTo>
                  <a:pt x="12124007" y="1451765"/>
                </a:lnTo>
                <a:lnTo>
                  <a:pt x="12116854" y="1455579"/>
                </a:lnTo>
                <a:lnTo>
                  <a:pt x="12099497" y="1455110"/>
                </a:lnTo>
                <a:cubicBezTo>
                  <a:pt x="12095162" y="1456775"/>
                  <a:pt x="12090978" y="1459336"/>
                  <a:pt x="12087073" y="1463312"/>
                </a:cubicBezTo>
                <a:cubicBezTo>
                  <a:pt x="12078890" y="1483714"/>
                  <a:pt x="12040481" y="1480817"/>
                  <a:pt x="12031073" y="1506980"/>
                </a:cubicBezTo>
                <a:cubicBezTo>
                  <a:pt x="12026399" y="1515225"/>
                  <a:pt x="12004497" y="1532326"/>
                  <a:pt x="11995833" y="1530429"/>
                </a:cubicBezTo>
                <a:cubicBezTo>
                  <a:pt x="11990333" y="1532938"/>
                  <a:pt x="11986699" y="1539016"/>
                  <a:pt x="11979717" y="1535132"/>
                </a:cubicBezTo>
                <a:cubicBezTo>
                  <a:pt x="11970382" y="1531211"/>
                  <a:pt x="11963763" y="1554233"/>
                  <a:pt x="11959046" y="1544529"/>
                </a:cubicBezTo>
                <a:lnTo>
                  <a:pt x="11920454" y="1557854"/>
                </a:lnTo>
                <a:cubicBezTo>
                  <a:pt x="11919152" y="1564914"/>
                  <a:pt x="11912619" y="1567116"/>
                  <a:pt x="11903656" y="1569397"/>
                </a:cubicBezTo>
                <a:lnTo>
                  <a:pt x="11895048" y="1571762"/>
                </a:lnTo>
                <a:lnTo>
                  <a:pt x="11891968" y="1582700"/>
                </a:lnTo>
                <a:cubicBezTo>
                  <a:pt x="11881074" y="1573372"/>
                  <a:pt x="11884523" y="1604713"/>
                  <a:pt x="11870776" y="1604787"/>
                </a:cubicBezTo>
                <a:lnTo>
                  <a:pt x="11813376" y="1624630"/>
                </a:lnTo>
                <a:lnTo>
                  <a:pt x="11590693" y="1790748"/>
                </a:lnTo>
                <a:cubicBezTo>
                  <a:pt x="11550201" y="1817685"/>
                  <a:pt x="11542649" y="1767741"/>
                  <a:pt x="11506817" y="1860594"/>
                </a:cubicBezTo>
                <a:cubicBezTo>
                  <a:pt x="11450023" y="1916431"/>
                  <a:pt x="11337127" y="2017145"/>
                  <a:pt x="11280332" y="2050542"/>
                </a:cubicBezTo>
                <a:cubicBezTo>
                  <a:pt x="11267547" y="2058142"/>
                  <a:pt x="11229147" y="2123560"/>
                  <a:pt x="11228309" y="2103207"/>
                </a:cubicBezTo>
                <a:cubicBezTo>
                  <a:pt x="11223950" y="2105174"/>
                  <a:pt x="11220761" y="2104651"/>
                  <a:pt x="11218087" y="2102932"/>
                </a:cubicBezTo>
                <a:lnTo>
                  <a:pt x="11217184" y="2101989"/>
                </a:lnTo>
                <a:lnTo>
                  <a:pt x="11188885" y="2119354"/>
                </a:lnTo>
                <a:lnTo>
                  <a:pt x="11184501" y="2119496"/>
                </a:lnTo>
                <a:lnTo>
                  <a:pt x="11166854" y="2133583"/>
                </a:lnTo>
                <a:lnTo>
                  <a:pt x="11157311" y="2139385"/>
                </a:lnTo>
                <a:lnTo>
                  <a:pt x="11155496" y="2144068"/>
                </a:lnTo>
                <a:cubicBezTo>
                  <a:pt x="11153045" y="2147436"/>
                  <a:pt x="11148902" y="2150083"/>
                  <a:pt x="11140961" y="2151086"/>
                </a:cubicBezTo>
                <a:lnTo>
                  <a:pt x="11138961" y="2150743"/>
                </a:lnTo>
                <a:lnTo>
                  <a:pt x="11128208" y="2160803"/>
                </a:lnTo>
                <a:cubicBezTo>
                  <a:pt x="11124962" y="2164785"/>
                  <a:pt x="11122359" y="2169258"/>
                  <a:pt x="11120691" y="2174395"/>
                </a:cubicBezTo>
                <a:cubicBezTo>
                  <a:pt x="11081770" y="2197656"/>
                  <a:pt x="10952581" y="2271077"/>
                  <a:pt x="10894683" y="2300370"/>
                </a:cubicBezTo>
                <a:cubicBezTo>
                  <a:pt x="10861781" y="2315405"/>
                  <a:pt x="10817803" y="2335857"/>
                  <a:pt x="10773300" y="2350162"/>
                </a:cubicBezTo>
                <a:cubicBezTo>
                  <a:pt x="10733414" y="2394390"/>
                  <a:pt x="10677791" y="2353706"/>
                  <a:pt x="10627668" y="2386200"/>
                </a:cubicBezTo>
                <a:cubicBezTo>
                  <a:pt x="10590276" y="2369074"/>
                  <a:pt x="10613693" y="2389253"/>
                  <a:pt x="10581895" y="2395660"/>
                </a:cubicBezTo>
                <a:cubicBezTo>
                  <a:pt x="10597733" y="2418627"/>
                  <a:pt x="10540912" y="2395212"/>
                  <a:pt x="10547790" y="2425394"/>
                </a:cubicBezTo>
                <a:cubicBezTo>
                  <a:pt x="10541784" y="2425603"/>
                  <a:pt x="10535750" y="2424857"/>
                  <a:pt x="10529643" y="2423878"/>
                </a:cubicBezTo>
                <a:lnTo>
                  <a:pt x="10526446" y="2423382"/>
                </a:lnTo>
                <a:lnTo>
                  <a:pt x="10515129" y="2426508"/>
                </a:lnTo>
                <a:lnTo>
                  <a:pt x="10491735" y="2421127"/>
                </a:lnTo>
                <a:cubicBezTo>
                  <a:pt x="10485147" y="2422161"/>
                  <a:pt x="10478389" y="2424430"/>
                  <a:pt x="10471418" y="2428664"/>
                </a:cubicBezTo>
                <a:cubicBezTo>
                  <a:pt x="10451763" y="2453636"/>
                  <a:pt x="10400774" y="2439247"/>
                  <a:pt x="10377042" y="2471569"/>
                </a:cubicBezTo>
                <a:cubicBezTo>
                  <a:pt x="10367240" y="2481286"/>
                  <a:pt x="10330319" y="2498097"/>
                  <a:pt x="10319338" y="2493192"/>
                </a:cubicBezTo>
                <a:cubicBezTo>
                  <a:pt x="10310813" y="2495031"/>
                  <a:pt x="10303331" y="2502144"/>
                  <a:pt x="10295467" y="2495050"/>
                </a:cubicBezTo>
                <a:cubicBezTo>
                  <a:pt x="10284420" y="2487261"/>
                  <a:pt x="10265794" y="2516157"/>
                  <a:pt x="10263443" y="2501919"/>
                </a:cubicBezTo>
                <a:lnTo>
                  <a:pt x="10205418" y="2509120"/>
                </a:lnTo>
                <a:cubicBezTo>
                  <a:pt x="10200696" y="2518180"/>
                  <a:pt x="10190895" y="2519327"/>
                  <a:pt x="10177759" y="2519914"/>
                </a:cubicBezTo>
                <a:lnTo>
                  <a:pt x="10165070" y="2520710"/>
                </a:lnTo>
                <a:lnTo>
                  <a:pt x="10156308" y="2534458"/>
                </a:lnTo>
                <a:cubicBezTo>
                  <a:pt x="10145406" y="2519028"/>
                  <a:pt x="10136981" y="2561781"/>
                  <a:pt x="10118267" y="2558113"/>
                </a:cubicBezTo>
                <a:lnTo>
                  <a:pt x="10083317" y="2570267"/>
                </a:lnTo>
                <a:cubicBezTo>
                  <a:pt x="10075718" y="2568198"/>
                  <a:pt x="10048011" y="2569526"/>
                  <a:pt x="10040388" y="2568603"/>
                </a:cubicBezTo>
                <a:cubicBezTo>
                  <a:pt x="9999609" y="2578704"/>
                  <a:pt x="9985545" y="2579194"/>
                  <a:pt x="9961167" y="2584118"/>
                </a:cubicBezTo>
                <a:cubicBezTo>
                  <a:pt x="9920131" y="2584260"/>
                  <a:pt x="9889892" y="2581061"/>
                  <a:pt x="9848940" y="2590886"/>
                </a:cubicBezTo>
                <a:lnTo>
                  <a:pt x="9729457" y="2611093"/>
                </a:lnTo>
                <a:cubicBezTo>
                  <a:pt x="9676207" y="2601507"/>
                  <a:pt x="9631235" y="2626730"/>
                  <a:pt x="9613704" y="2639342"/>
                </a:cubicBezTo>
                <a:cubicBezTo>
                  <a:pt x="9548152" y="2653618"/>
                  <a:pt x="9410970" y="2690964"/>
                  <a:pt x="9338590" y="2696264"/>
                </a:cubicBezTo>
                <a:lnTo>
                  <a:pt x="9232518" y="2720120"/>
                </a:lnTo>
                <a:lnTo>
                  <a:pt x="9156690" y="2730199"/>
                </a:lnTo>
                <a:lnTo>
                  <a:pt x="9054601" y="2737726"/>
                </a:lnTo>
                <a:lnTo>
                  <a:pt x="9006634" y="2741011"/>
                </a:lnTo>
                <a:lnTo>
                  <a:pt x="9006349" y="2740771"/>
                </a:lnTo>
                <a:cubicBezTo>
                  <a:pt x="9004294" y="2740551"/>
                  <a:pt x="9001475" y="2740879"/>
                  <a:pt x="8997380" y="2741982"/>
                </a:cubicBezTo>
                <a:lnTo>
                  <a:pt x="8991542" y="2744043"/>
                </a:lnTo>
                <a:lnTo>
                  <a:pt x="8975485" y="2747269"/>
                </a:lnTo>
                <a:lnTo>
                  <a:pt x="8969159" y="2746569"/>
                </a:lnTo>
                <a:lnTo>
                  <a:pt x="8964196" y="2744344"/>
                </a:lnTo>
                <a:cubicBezTo>
                  <a:pt x="8955841" y="2752295"/>
                  <a:pt x="8956668" y="2761243"/>
                  <a:pt x="8930136" y="2741156"/>
                </a:cubicBezTo>
                <a:cubicBezTo>
                  <a:pt x="8899182" y="2742176"/>
                  <a:pt x="8790451" y="2756831"/>
                  <a:pt x="8753592" y="2760388"/>
                </a:cubicBezTo>
                <a:cubicBezTo>
                  <a:pt x="8720970" y="2771108"/>
                  <a:pt x="8749345" y="2757447"/>
                  <a:pt x="8708995" y="2762489"/>
                </a:cubicBezTo>
                <a:cubicBezTo>
                  <a:pt x="8672757" y="2782024"/>
                  <a:pt x="8640293" y="2765584"/>
                  <a:pt x="8597219" y="2771061"/>
                </a:cubicBezTo>
                <a:lnTo>
                  <a:pt x="8526378" y="2756219"/>
                </a:lnTo>
                <a:lnTo>
                  <a:pt x="8512131" y="2762134"/>
                </a:lnTo>
                <a:lnTo>
                  <a:pt x="8507315" y="2765135"/>
                </a:lnTo>
                <a:cubicBezTo>
                  <a:pt x="8503797" y="2766912"/>
                  <a:pt x="8501196" y="2767723"/>
                  <a:pt x="8499116" y="2767873"/>
                </a:cubicBezTo>
                <a:lnTo>
                  <a:pt x="8498742" y="2767694"/>
                </a:lnTo>
                <a:lnTo>
                  <a:pt x="8491397" y="2770744"/>
                </a:lnTo>
                <a:lnTo>
                  <a:pt x="8368330" y="2784786"/>
                </a:lnTo>
                <a:cubicBezTo>
                  <a:pt x="8363173" y="2786811"/>
                  <a:pt x="8358881" y="2786463"/>
                  <a:pt x="8354947" y="2784980"/>
                </a:cubicBezTo>
                <a:lnTo>
                  <a:pt x="8321252" y="2801558"/>
                </a:lnTo>
                <a:lnTo>
                  <a:pt x="8315581" y="2801884"/>
                </a:lnTo>
                <a:lnTo>
                  <a:pt x="8296322" y="2815779"/>
                </a:lnTo>
                <a:lnTo>
                  <a:pt x="8285424" y="2821602"/>
                </a:lnTo>
                <a:lnTo>
                  <a:pt x="8284298" y="2826045"/>
                </a:lnTo>
                <a:cubicBezTo>
                  <a:pt x="8281994" y="2829290"/>
                  <a:pt x="8277300" y="2831938"/>
                  <a:pt x="8267224" y="2833220"/>
                </a:cubicBezTo>
                <a:lnTo>
                  <a:pt x="8264525" y="2832990"/>
                </a:lnTo>
                <a:lnTo>
                  <a:pt x="8253181" y="2842833"/>
                </a:lnTo>
                <a:cubicBezTo>
                  <a:pt x="8250007" y="2846683"/>
                  <a:pt x="8247795" y="2850965"/>
                  <a:pt x="8246982" y="2855825"/>
                </a:cubicBezTo>
                <a:cubicBezTo>
                  <a:pt x="8182975" y="2852918"/>
                  <a:pt x="8148279" y="2887040"/>
                  <a:pt x="8091420" y="2901986"/>
                </a:cubicBezTo>
                <a:cubicBezTo>
                  <a:pt x="8026616" y="2925128"/>
                  <a:pt x="7968218" y="2946364"/>
                  <a:pt x="7906555" y="2943959"/>
                </a:cubicBezTo>
                <a:cubicBezTo>
                  <a:pt x="7836267" y="2958871"/>
                  <a:pt x="7782114" y="2961102"/>
                  <a:pt x="7719893" y="2969674"/>
                </a:cubicBezTo>
                <a:lnTo>
                  <a:pt x="7615495" y="2966203"/>
                </a:lnTo>
                <a:lnTo>
                  <a:pt x="7528691" y="2972031"/>
                </a:lnTo>
                <a:lnTo>
                  <a:pt x="7520719" y="2974584"/>
                </a:lnTo>
                <a:cubicBezTo>
                  <a:pt x="7515141" y="2975923"/>
                  <a:pt x="7511320" y="2976273"/>
                  <a:pt x="7508559" y="2975919"/>
                </a:cubicBezTo>
                <a:lnTo>
                  <a:pt x="7508188" y="2975592"/>
                </a:lnTo>
                <a:lnTo>
                  <a:pt x="7496943" y="2977544"/>
                </a:lnTo>
                <a:lnTo>
                  <a:pt x="7219707" y="2983651"/>
                </a:lnTo>
                <a:lnTo>
                  <a:pt x="7202249" y="2988201"/>
                </a:lnTo>
                <a:lnTo>
                  <a:pt x="7198152" y="2993559"/>
                </a:lnTo>
                <a:cubicBezTo>
                  <a:pt x="7193259" y="2997082"/>
                  <a:pt x="7185654" y="2999221"/>
                  <a:pt x="7171956" y="2998207"/>
                </a:cubicBezTo>
                <a:lnTo>
                  <a:pt x="7098136" y="3010435"/>
                </a:lnTo>
                <a:cubicBezTo>
                  <a:pt x="7062296" y="3011413"/>
                  <a:pt x="7051336" y="3012390"/>
                  <a:pt x="7019644" y="3010061"/>
                </a:cubicBezTo>
                <a:cubicBezTo>
                  <a:pt x="6938675" y="3020999"/>
                  <a:pt x="6944793" y="3045165"/>
                  <a:pt x="6905294" y="3039567"/>
                </a:cubicBezTo>
                <a:cubicBezTo>
                  <a:pt x="6873070" y="3034359"/>
                  <a:pt x="6789137" y="3053433"/>
                  <a:pt x="6709370" y="3067522"/>
                </a:cubicBezTo>
                <a:cubicBezTo>
                  <a:pt x="6650254" y="3076977"/>
                  <a:pt x="6629253" y="3091078"/>
                  <a:pt x="6550602" y="3096298"/>
                </a:cubicBezTo>
                <a:cubicBezTo>
                  <a:pt x="6473302" y="3140388"/>
                  <a:pt x="6410843" y="3116665"/>
                  <a:pt x="6318708" y="3143098"/>
                </a:cubicBezTo>
                <a:cubicBezTo>
                  <a:pt x="6298698" y="3158620"/>
                  <a:pt x="6210439" y="3141427"/>
                  <a:pt x="6169822" y="3145185"/>
                </a:cubicBezTo>
                <a:cubicBezTo>
                  <a:pt x="6129203" y="3148943"/>
                  <a:pt x="6091688" y="3162491"/>
                  <a:pt x="6074996" y="3165647"/>
                </a:cubicBezTo>
                <a:lnTo>
                  <a:pt x="6069677" y="3164110"/>
                </a:lnTo>
                <a:lnTo>
                  <a:pt x="6049786" y="3164793"/>
                </a:lnTo>
                <a:lnTo>
                  <a:pt x="6042433" y="3156444"/>
                </a:lnTo>
                <a:lnTo>
                  <a:pt x="6011238" y="3151351"/>
                </a:lnTo>
                <a:cubicBezTo>
                  <a:pt x="5999830" y="3150764"/>
                  <a:pt x="5971276" y="3151677"/>
                  <a:pt x="5958523" y="3154995"/>
                </a:cubicBezTo>
                <a:lnTo>
                  <a:pt x="5760067" y="3170687"/>
                </a:lnTo>
                <a:lnTo>
                  <a:pt x="5628108" y="3171710"/>
                </a:lnTo>
                <a:lnTo>
                  <a:pt x="5472054" y="3157690"/>
                </a:lnTo>
                <a:cubicBezTo>
                  <a:pt x="5479284" y="3144662"/>
                  <a:pt x="5440157" y="3158728"/>
                  <a:pt x="5433909" y="3146437"/>
                </a:cubicBezTo>
                <a:cubicBezTo>
                  <a:pt x="5430517" y="3136405"/>
                  <a:pt x="5392976" y="3131721"/>
                  <a:pt x="5382817" y="3128735"/>
                </a:cubicBezTo>
                <a:lnTo>
                  <a:pt x="5262912" y="3108318"/>
                </a:lnTo>
                <a:cubicBezTo>
                  <a:pt x="5252746" y="3108134"/>
                  <a:pt x="5231699" y="3099824"/>
                  <a:pt x="5224109" y="3097194"/>
                </a:cubicBezTo>
                <a:lnTo>
                  <a:pt x="5175808" y="3094204"/>
                </a:lnTo>
                <a:lnTo>
                  <a:pt x="5157702" y="3086981"/>
                </a:lnTo>
                <a:lnTo>
                  <a:pt x="5143747" y="3083581"/>
                </a:lnTo>
                <a:lnTo>
                  <a:pt x="5140744" y="3081480"/>
                </a:lnTo>
                <a:cubicBezTo>
                  <a:pt x="5135026" y="3077440"/>
                  <a:pt x="5129229" y="3073629"/>
                  <a:pt x="5122807" y="3070627"/>
                </a:cubicBezTo>
                <a:cubicBezTo>
                  <a:pt x="5109467" y="3099246"/>
                  <a:pt x="5066004" y="3049810"/>
                  <a:pt x="5066938" y="3077198"/>
                </a:cubicBezTo>
                <a:cubicBezTo>
                  <a:pt x="5029345" y="3065682"/>
                  <a:pt x="5040096" y="3094771"/>
                  <a:pt x="5012662" y="3060817"/>
                </a:cubicBezTo>
                <a:cubicBezTo>
                  <a:pt x="4938174" y="3061200"/>
                  <a:pt x="4917504" y="3074207"/>
                  <a:pt x="4841589" y="3036800"/>
                </a:cubicBezTo>
                <a:cubicBezTo>
                  <a:pt x="4807890" y="3020158"/>
                  <a:pt x="4785258" y="3009012"/>
                  <a:pt x="4763595" y="3009032"/>
                </a:cubicBezTo>
                <a:cubicBezTo>
                  <a:pt x="4742475" y="3004532"/>
                  <a:pt x="4730631" y="3001709"/>
                  <a:pt x="4724334" y="3000018"/>
                </a:cubicBezTo>
                <a:lnTo>
                  <a:pt x="4722324" y="2999269"/>
                </a:lnTo>
                <a:lnTo>
                  <a:pt x="4723259" y="2999058"/>
                </a:lnTo>
                <a:cubicBezTo>
                  <a:pt x="4722296" y="2998416"/>
                  <a:pt x="4719415" y="2997810"/>
                  <a:pt x="4718350" y="2997788"/>
                </a:cubicBezTo>
                <a:lnTo>
                  <a:pt x="4722324" y="2999269"/>
                </a:lnTo>
                <a:lnTo>
                  <a:pt x="4716674" y="3000544"/>
                </a:lnTo>
                <a:cubicBezTo>
                  <a:pt x="4681300" y="2993588"/>
                  <a:pt x="4525895" y="2992780"/>
                  <a:pt x="4516962" y="2990642"/>
                </a:cubicBezTo>
                <a:cubicBezTo>
                  <a:pt x="4458971" y="2977530"/>
                  <a:pt x="4463810" y="2976789"/>
                  <a:pt x="4429691" y="2979991"/>
                </a:cubicBezTo>
                <a:cubicBezTo>
                  <a:pt x="4424455" y="2983362"/>
                  <a:pt x="4370126" y="2977068"/>
                  <a:pt x="4364023" y="2978645"/>
                </a:cubicBezTo>
                <a:lnTo>
                  <a:pt x="4318114" y="2985260"/>
                </a:lnTo>
                <a:lnTo>
                  <a:pt x="4316258" y="2983919"/>
                </a:lnTo>
                <a:cubicBezTo>
                  <a:pt x="4307275" y="2980548"/>
                  <a:pt x="4301145" y="2980549"/>
                  <a:pt x="4296292" y="2982040"/>
                </a:cubicBezTo>
                <a:lnTo>
                  <a:pt x="4291212" y="2984957"/>
                </a:lnTo>
                <a:lnTo>
                  <a:pt x="4277290" y="2984711"/>
                </a:lnTo>
                <a:lnTo>
                  <a:pt x="4249265" y="2987035"/>
                </a:lnTo>
                <a:lnTo>
                  <a:pt x="4203199" y="2984240"/>
                </a:lnTo>
                <a:cubicBezTo>
                  <a:pt x="4203096" y="2983820"/>
                  <a:pt x="4202995" y="2983401"/>
                  <a:pt x="4202893" y="2982981"/>
                </a:cubicBezTo>
                <a:cubicBezTo>
                  <a:pt x="4201267" y="2980144"/>
                  <a:pt x="4198292" y="2978025"/>
                  <a:pt x="4192396" y="2977347"/>
                </a:cubicBezTo>
                <a:cubicBezTo>
                  <a:pt x="4205365" y="2960058"/>
                  <a:pt x="4162425" y="2961953"/>
                  <a:pt x="4143893" y="2961482"/>
                </a:cubicBezTo>
                <a:cubicBezTo>
                  <a:pt x="4125868" y="2954416"/>
                  <a:pt x="4100250" y="2940836"/>
                  <a:pt x="4084245" y="2934949"/>
                </a:cubicBezTo>
                <a:lnTo>
                  <a:pt x="4075694" y="2934114"/>
                </a:lnTo>
                <a:cubicBezTo>
                  <a:pt x="4075655" y="2934013"/>
                  <a:pt x="4075614" y="2933914"/>
                  <a:pt x="4075575" y="2933815"/>
                </a:cubicBezTo>
                <a:cubicBezTo>
                  <a:pt x="4073829" y="2933031"/>
                  <a:pt x="4071057" y="2932530"/>
                  <a:pt x="4066658" y="2932371"/>
                </a:cubicBezTo>
                <a:lnTo>
                  <a:pt x="4060102" y="2932589"/>
                </a:lnTo>
                <a:lnTo>
                  <a:pt x="4043512" y="2930968"/>
                </a:lnTo>
                <a:lnTo>
                  <a:pt x="4038145" y="2928534"/>
                </a:lnTo>
                <a:lnTo>
                  <a:pt x="4036511" y="2924867"/>
                </a:lnTo>
                <a:lnTo>
                  <a:pt x="4034926" y="2925102"/>
                </a:lnTo>
                <a:cubicBezTo>
                  <a:pt x="4022576" y="2929966"/>
                  <a:pt x="4018025" y="2938342"/>
                  <a:pt x="4005686" y="2912534"/>
                </a:cubicBezTo>
                <a:lnTo>
                  <a:pt x="3937994" y="2895077"/>
                </a:lnTo>
                <a:cubicBezTo>
                  <a:pt x="3921658" y="2902801"/>
                  <a:pt x="3909686" y="2898112"/>
                  <a:pt x="3898423" y="2889422"/>
                </a:cubicBezTo>
                <a:cubicBezTo>
                  <a:pt x="3862243" y="2889918"/>
                  <a:pt x="3830779" y="2876048"/>
                  <a:pt x="3790908" y="2869184"/>
                </a:cubicBezTo>
                <a:cubicBezTo>
                  <a:pt x="3742158" y="2854478"/>
                  <a:pt x="3726280" y="2852501"/>
                  <a:pt x="3683661" y="2845261"/>
                </a:cubicBezTo>
                <a:lnTo>
                  <a:pt x="3611183" y="2812990"/>
                </a:lnTo>
                <a:lnTo>
                  <a:pt x="3605003" y="2814352"/>
                </a:lnTo>
                <a:cubicBezTo>
                  <a:pt x="3600731" y="2814971"/>
                  <a:pt x="3597877" y="2814971"/>
                  <a:pt x="3595884" y="2814516"/>
                </a:cubicBezTo>
                <a:lnTo>
                  <a:pt x="3595649" y="2814247"/>
                </a:lnTo>
                <a:lnTo>
                  <a:pt x="3587126" y="2814937"/>
                </a:lnTo>
                <a:cubicBezTo>
                  <a:pt x="3572774" y="2816728"/>
                  <a:pt x="3550540" y="2802529"/>
                  <a:pt x="3537283" y="2805238"/>
                </a:cubicBezTo>
                <a:cubicBezTo>
                  <a:pt x="3515092" y="2800942"/>
                  <a:pt x="3489773" y="2807207"/>
                  <a:pt x="3474371" y="2801577"/>
                </a:cubicBezTo>
                <a:lnTo>
                  <a:pt x="3401876" y="2789529"/>
                </a:lnTo>
                <a:lnTo>
                  <a:pt x="3365036" y="2806481"/>
                </a:lnTo>
                <a:cubicBezTo>
                  <a:pt x="3361007" y="2808779"/>
                  <a:pt x="3355145" y="2809857"/>
                  <a:pt x="3345174" y="2808163"/>
                </a:cubicBezTo>
                <a:lnTo>
                  <a:pt x="3342846" y="2807188"/>
                </a:lnTo>
                <a:cubicBezTo>
                  <a:pt x="3337528" y="2809659"/>
                  <a:pt x="3296694" y="2810789"/>
                  <a:pt x="3263504" y="2813065"/>
                </a:cubicBezTo>
                <a:cubicBezTo>
                  <a:pt x="3210873" y="2815406"/>
                  <a:pt x="3204538" y="2823378"/>
                  <a:pt x="3143704" y="2820840"/>
                </a:cubicBezTo>
                <a:cubicBezTo>
                  <a:pt x="3083839" y="2822069"/>
                  <a:pt x="3073438" y="2828075"/>
                  <a:pt x="3031439" y="2823483"/>
                </a:cubicBezTo>
                <a:lnTo>
                  <a:pt x="2782717" y="2845304"/>
                </a:lnTo>
                <a:cubicBezTo>
                  <a:pt x="2720447" y="2872959"/>
                  <a:pt x="2718750" y="2842390"/>
                  <a:pt x="2647675" y="2855840"/>
                </a:cubicBezTo>
                <a:cubicBezTo>
                  <a:pt x="2583664" y="2795905"/>
                  <a:pt x="2609849" y="2834173"/>
                  <a:pt x="2569176" y="2829599"/>
                </a:cubicBezTo>
                <a:lnTo>
                  <a:pt x="2444403" y="2843500"/>
                </a:lnTo>
                <a:cubicBezTo>
                  <a:pt x="2412730" y="2860060"/>
                  <a:pt x="2355175" y="2829971"/>
                  <a:pt x="2316260" y="2851967"/>
                </a:cubicBezTo>
                <a:cubicBezTo>
                  <a:pt x="2277148" y="2852505"/>
                  <a:pt x="2234330" y="2848310"/>
                  <a:pt x="2209726" y="2846734"/>
                </a:cubicBezTo>
                <a:cubicBezTo>
                  <a:pt x="2172984" y="2843077"/>
                  <a:pt x="2131016" y="2834145"/>
                  <a:pt x="2095813" y="2830023"/>
                </a:cubicBezTo>
                <a:cubicBezTo>
                  <a:pt x="2078687" y="2843632"/>
                  <a:pt x="2046700" y="2821328"/>
                  <a:pt x="1998504" y="2822003"/>
                </a:cubicBezTo>
                <a:cubicBezTo>
                  <a:pt x="1979851" y="2837650"/>
                  <a:pt x="1965997" y="2822267"/>
                  <a:pt x="1929320" y="2843948"/>
                </a:cubicBezTo>
                <a:cubicBezTo>
                  <a:pt x="1927506" y="2842156"/>
                  <a:pt x="1925308" y="2840529"/>
                  <a:pt x="1922798" y="2839117"/>
                </a:cubicBezTo>
                <a:cubicBezTo>
                  <a:pt x="1908224" y="2830923"/>
                  <a:pt x="1886476" y="2831636"/>
                  <a:pt x="1874228" y="2840712"/>
                </a:cubicBezTo>
                <a:cubicBezTo>
                  <a:pt x="1844711" y="2855471"/>
                  <a:pt x="1815838" y="2863248"/>
                  <a:pt x="1787803" y="2868334"/>
                </a:cubicBezTo>
                <a:lnTo>
                  <a:pt x="1739352" y="2863283"/>
                </a:lnTo>
                <a:cubicBezTo>
                  <a:pt x="1720756" y="2859717"/>
                  <a:pt x="1697809" y="2850808"/>
                  <a:pt x="1676219" y="2846934"/>
                </a:cubicBezTo>
                <a:cubicBezTo>
                  <a:pt x="1653856" y="2845729"/>
                  <a:pt x="1629782" y="2852334"/>
                  <a:pt x="1609817" y="2840037"/>
                </a:cubicBezTo>
                <a:cubicBezTo>
                  <a:pt x="1570834" y="2828361"/>
                  <a:pt x="1525521" y="2848516"/>
                  <a:pt x="1497258" y="2814447"/>
                </a:cubicBezTo>
                <a:cubicBezTo>
                  <a:pt x="1419429" y="2799738"/>
                  <a:pt x="1265224" y="2779725"/>
                  <a:pt x="1151127" y="2765012"/>
                </a:cubicBezTo>
                <a:cubicBezTo>
                  <a:pt x="1044820" y="2755201"/>
                  <a:pt x="911490" y="2756949"/>
                  <a:pt x="859417" y="2755579"/>
                </a:cubicBezTo>
                <a:lnTo>
                  <a:pt x="838688" y="2756792"/>
                </a:lnTo>
                <a:cubicBezTo>
                  <a:pt x="829380" y="2753383"/>
                  <a:pt x="823010" y="2753358"/>
                  <a:pt x="817957" y="2754828"/>
                </a:cubicBezTo>
                <a:lnTo>
                  <a:pt x="812654" y="2757722"/>
                </a:lnTo>
                <a:lnTo>
                  <a:pt x="721195" y="2756632"/>
                </a:lnTo>
                <a:cubicBezTo>
                  <a:pt x="721095" y="2756212"/>
                  <a:pt x="720991" y="2755791"/>
                  <a:pt x="720890" y="2755370"/>
                </a:cubicBezTo>
                <a:cubicBezTo>
                  <a:pt x="719222" y="2752527"/>
                  <a:pt x="716144" y="2750395"/>
                  <a:pt x="710023" y="2749693"/>
                </a:cubicBezTo>
                <a:cubicBezTo>
                  <a:pt x="689532" y="2741604"/>
                  <a:pt x="619665" y="2714421"/>
                  <a:pt x="597940" y="2706835"/>
                </a:cubicBezTo>
                <a:cubicBezTo>
                  <a:pt x="587430" y="2706236"/>
                  <a:pt x="583862" y="2704593"/>
                  <a:pt x="579683" y="2704183"/>
                </a:cubicBezTo>
                <a:lnTo>
                  <a:pt x="572865" y="2704372"/>
                </a:lnTo>
                <a:cubicBezTo>
                  <a:pt x="550627" y="2698066"/>
                  <a:pt x="474197" y="2673651"/>
                  <a:pt x="446247" y="2666342"/>
                </a:cubicBezTo>
                <a:cubicBezTo>
                  <a:pt x="429213" y="2673994"/>
                  <a:pt x="416808" y="2669256"/>
                  <a:pt x="405163" y="2660519"/>
                </a:cubicBezTo>
                <a:cubicBezTo>
                  <a:pt x="367566" y="2660861"/>
                  <a:pt x="334968" y="2646856"/>
                  <a:pt x="293583" y="2639823"/>
                </a:cubicBezTo>
                <a:lnTo>
                  <a:pt x="119529" y="2588018"/>
                </a:lnTo>
                <a:cubicBezTo>
                  <a:pt x="73377" y="2578908"/>
                  <a:pt x="36403" y="2586550"/>
                  <a:pt x="16674" y="2585162"/>
                </a:cubicBezTo>
                <a:lnTo>
                  <a:pt x="1150" y="2579693"/>
                </a:lnTo>
                <a:cubicBezTo>
                  <a:pt x="-1438" y="2323697"/>
                  <a:pt x="1148" y="1341304"/>
                  <a:pt x="1148" y="1049184"/>
                </a:cubicBezTo>
                <a:lnTo>
                  <a:pt x="1148"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F28F2186-1614-284D-658B-3ECFF0BC2792}"/>
              </a:ext>
            </a:extLst>
          </p:cNvPr>
          <p:cNvSpPr>
            <a:spLocks noGrp="1"/>
          </p:cNvSpPr>
          <p:nvPr>
            <p:ph type="title"/>
          </p:nvPr>
        </p:nvSpPr>
        <p:spPr>
          <a:xfrm>
            <a:off x="1137036" y="548640"/>
            <a:ext cx="9916632" cy="1188720"/>
          </a:xfrm>
        </p:spPr>
        <p:txBody>
          <a:bodyPr>
            <a:normAutofit/>
          </a:bodyPr>
          <a:lstStyle/>
          <a:p>
            <a:r>
              <a:rPr lang="da-DK" sz="4100" dirty="0">
                <a:solidFill>
                  <a:schemeClr val="tx1">
                    <a:lumMod val="85000"/>
                    <a:lumOff val="15000"/>
                  </a:schemeClr>
                </a:solidFill>
              </a:rPr>
              <a:t>Arbejdsretslovens § 11, stk. 1, og § 22, stk. 1</a:t>
            </a:r>
          </a:p>
        </p:txBody>
      </p:sp>
      <p:sp>
        <p:nvSpPr>
          <p:cNvPr id="3" name="Pladsholder til indhold 2">
            <a:extLst>
              <a:ext uri="{FF2B5EF4-FFF2-40B4-BE49-F238E27FC236}">
                <a16:creationId xmlns:a16="http://schemas.microsoft.com/office/drawing/2014/main" id="{E452EBA5-01A6-DDEB-4F31-88159AB3FF12}"/>
              </a:ext>
            </a:extLst>
          </p:cNvPr>
          <p:cNvSpPr>
            <a:spLocks noGrp="1"/>
          </p:cNvSpPr>
          <p:nvPr>
            <p:ph idx="1"/>
          </p:nvPr>
        </p:nvSpPr>
        <p:spPr>
          <a:xfrm>
            <a:off x="1957339" y="2124196"/>
            <a:ext cx="8276026" cy="3685156"/>
          </a:xfrm>
        </p:spPr>
        <p:txBody>
          <a:bodyPr anchor="ctr">
            <a:normAutofit/>
          </a:bodyPr>
          <a:lstStyle/>
          <a:p>
            <a:pPr marL="0" indent="0">
              <a:spcAft>
                <a:spcPts val="800"/>
              </a:spcAft>
              <a:buNone/>
            </a:pPr>
            <a:r>
              <a:rPr lang="da-DK" sz="2000"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11, stk. 1.</a:t>
            </a:r>
            <a:r>
              <a:rPr lang="da-DK" sz="2000"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Sager, der efter § 9 hører under Arbejdsretten, kan ikke anlægges ved de almindelige domstole, jf. dog stk. 2 og 3.</a:t>
            </a:r>
          </a:p>
          <a:p>
            <a:pPr marL="0" indent="0">
              <a:spcAft>
                <a:spcPts val="800"/>
              </a:spcAft>
              <a:buNone/>
            </a:pPr>
            <a:r>
              <a:rPr lang="da-DK" sz="2000"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22.</a:t>
            </a:r>
            <a:r>
              <a:rPr lang="da-DK" sz="2000"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Sager omfattet af § 21, nr. 1 og 2, [der fastlægger faglig voldgiftsretters kompetence] kan ikke anlægges ved de almindelige domstole. § 11, stk. 2 og 3, finder dog tilsvarende anvendelse.</a:t>
            </a:r>
          </a:p>
          <a:p>
            <a:endParaRPr lang="da-DK" sz="2000" dirty="0">
              <a:solidFill>
                <a:schemeClr val="tx1">
                  <a:lumMod val="85000"/>
                  <a:lumOff val="15000"/>
                </a:schemeClr>
              </a:solidFill>
            </a:endParaRPr>
          </a:p>
        </p:txBody>
      </p:sp>
    </p:spTree>
    <p:extLst>
      <p:ext uri="{BB962C8B-B14F-4D97-AF65-F5344CB8AC3E}">
        <p14:creationId xmlns:p14="http://schemas.microsoft.com/office/powerpoint/2010/main" val="186176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1137036" y="548640"/>
            <a:ext cx="9543405" cy="1188720"/>
          </a:xfrm>
        </p:spPr>
        <p:txBody>
          <a:bodyPr>
            <a:normAutofit fontScale="90000"/>
          </a:bodyPr>
          <a:lstStyle/>
          <a:p>
            <a:br>
              <a:rPr lang="da-DK" sz="2400" b="1" i="1" dirty="0">
                <a:solidFill>
                  <a:schemeClr val="tx1">
                    <a:lumMod val="85000"/>
                    <a:lumOff val="15000"/>
                  </a:schemeClr>
                </a:solidFill>
                <a:latin typeface="Times New Roman" panose="02020603050405020304" pitchFamily="18" charset="0"/>
                <a:ea typeface="Times New Roman" panose="02020603050405020304" pitchFamily="18" charset="0"/>
              </a:rPr>
            </a:br>
            <a:r>
              <a:rPr lang="da-DK" sz="2400" b="1" i="1" dirty="0">
                <a:solidFill>
                  <a:schemeClr val="tx1">
                    <a:lumMod val="85000"/>
                    <a:lumOff val="15000"/>
                  </a:schemeClr>
                </a:solidFill>
                <a:latin typeface="Times New Roman" panose="02020603050405020304" pitchFamily="18" charset="0"/>
                <a:ea typeface="Times New Roman" panose="02020603050405020304" pitchFamily="18" charset="0"/>
              </a:rPr>
              <a:t>	</a:t>
            </a:r>
            <a:r>
              <a:rPr lang="da-DK" sz="4100" dirty="0">
                <a:solidFill>
                  <a:schemeClr val="tx1">
                    <a:lumMod val="85000"/>
                    <a:lumOff val="15000"/>
                  </a:schemeClr>
                </a:solidFill>
                <a:ea typeface="Times New Roman" panose="02020603050405020304" pitchFamily="18" charset="0"/>
              </a:rPr>
              <a:t>Arbejdsretsloven </a:t>
            </a:r>
            <a:r>
              <a:rPr lang="da-DK" sz="4100" dirty="0">
                <a:solidFill>
                  <a:schemeClr val="tx1">
                    <a:lumMod val="85000"/>
                    <a:lumOff val="15000"/>
                  </a:schemeClr>
                </a:solidFill>
              </a:rPr>
              <a:t>§ 9, stk. 1 og stk.4</a:t>
            </a:r>
            <a:br>
              <a:rPr lang="da-DK" sz="4100" dirty="0">
                <a:solidFill>
                  <a:schemeClr val="tx1">
                    <a:lumMod val="85000"/>
                    <a:lumOff val="15000"/>
                  </a:schemeClr>
                </a:solidFill>
              </a:rPr>
            </a:br>
            <a:endParaRPr lang="da-DK" sz="4100" dirty="0">
              <a:solidFill>
                <a:schemeClr val="tx1">
                  <a:lumMod val="85000"/>
                  <a:lumOff val="15000"/>
                </a:schemeClr>
              </a:solidFill>
            </a:endParaRPr>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1137034" y="1219200"/>
            <a:ext cx="10374246" cy="5638800"/>
          </a:xfrm>
        </p:spPr>
        <p:txBody>
          <a:bodyPr anchor="ctr">
            <a:normAutofit lnSpcReduction="10000"/>
          </a:bodyPr>
          <a:lstStyle/>
          <a:p>
            <a:endParaRPr lang="da-DK" sz="800" b="1" i="1" dirty="0">
              <a:solidFill>
                <a:schemeClr val="tx1">
                  <a:lumMod val="85000"/>
                  <a:lumOff val="15000"/>
                </a:schemeClr>
              </a:solidFill>
              <a:effectLst/>
              <a:latin typeface="Times New Roman" panose="02020603050405020304" pitchFamily="18" charset="0"/>
              <a:ea typeface="Times New Roman" panose="02020603050405020304" pitchFamily="18" charset="0"/>
            </a:endParaRPr>
          </a:p>
          <a:p>
            <a:endParaRPr lang="da-DK" sz="800" b="1" i="1" dirty="0">
              <a:solidFill>
                <a:schemeClr val="tx1">
                  <a:lumMod val="85000"/>
                  <a:lumOff val="15000"/>
                </a:schemeClr>
              </a:solidFill>
              <a:latin typeface="Times New Roman" panose="02020603050405020304" pitchFamily="18" charset="0"/>
              <a:ea typeface="Times New Roman" panose="02020603050405020304" pitchFamily="18" charset="0"/>
            </a:endParaRPr>
          </a:p>
          <a:p>
            <a:endParaRPr lang="da-DK" sz="800" b="1" i="1" dirty="0">
              <a:solidFill>
                <a:schemeClr val="tx1">
                  <a:lumMod val="85000"/>
                  <a:lumOff val="15000"/>
                </a:schemeClr>
              </a:solidFill>
              <a:effectLst/>
              <a:latin typeface="Times New Roman" panose="02020603050405020304" pitchFamily="18" charset="0"/>
              <a:ea typeface="Times New Roman" panose="02020603050405020304" pitchFamily="18" charset="0"/>
            </a:endParaRPr>
          </a:p>
          <a:p>
            <a:pPr marL="914400" lvl="2" indent="0">
              <a:buNone/>
            </a:pPr>
            <a:r>
              <a:rPr lang="da-DK" b="1" dirty="0">
                <a:solidFill>
                  <a:schemeClr val="tx1">
                    <a:lumMod val="85000"/>
                    <a:lumOff val="15000"/>
                  </a:schemeClr>
                </a:solidFill>
                <a:latin typeface="Calibri" panose="020F0502020204030204" pitchFamily="34" charset="0"/>
                <a:cs typeface="Times New Roman" panose="02020603050405020304" pitchFamily="18" charset="0"/>
              </a:rPr>
              <a:t>Arbejdsrettens kompetence:</a:t>
            </a:r>
          </a:p>
          <a:p>
            <a:pPr marL="914400" lvl="2" indent="0">
              <a:buNone/>
            </a:pPr>
            <a:endParaRPr lang="da-DK" b="1" dirty="0">
              <a:solidFill>
                <a:schemeClr val="tx1">
                  <a:lumMod val="85000"/>
                  <a:lumOff val="15000"/>
                </a:schemeClr>
              </a:solidFill>
              <a:latin typeface="Calibri" panose="020F0502020204030204" pitchFamily="34" charset="0"/>
              <a:cs typeface="Times New Roman" panose="02020603050405020304" pitchFamily="18" charset="0"/>
            </a:endParaRPr>
          </a:p>
          <a:p>
            <a:pPr marL="914400" lvl="2" indent="0">
              <a:buNone/>
            </a:pPr>
            <a:r>
              <a:rPr lang="da-DK" b="1" dirty="0">
                <a:solidFill>
                  <a:schemeClr val="tx1">
                    <a:lumMod val="85000"/>
                    <a:lumOff val="15000"/>
                  </a:schemeClr>
                </a:solidFill>
                <a:latin typeface="Calibri" panose="020F0502020204030204" pitchFamily="34" charset="0"/>
                <a:cs typeface="Times New Roman" panose="02020603050405020304" pitchFamily="18" charset="0"/>
              </a:rPr>
              <a:t>§ 9, stk. 1, nr. 1</a:t>
            </a:r>
            <a:r>
              <a:rPr lang="da-DK" dirty="0">
                <a:solidFill>
                  <a:schemeClr val="tx1">
                    <a:lumMod val="85000"/>
                    <a:lumOff val="15000"/>
                  </a:schemeClr>
                </a:solidFill>
                <a:latin typeface="Calibri" panose="020F0502020204030204" pitchFamily="34" charset="0"/>
                <a:cs typeface="Times New Roman" panose="02020603050405020304" pitchFamily="18" charset="0"/>
              </a:rPr>
              <a:t>  Overtrædelse og fortolkning af hovedaftaler</a:t>
            </a:r>
          </a:p>
          <a:p>
            <a:pPr marL="914400" lvl="2" indent="0">
              <a:buNone/>
            </a:pPr>
            <a:endParaRPr lang="da-DK" dirty="0">
              <a:solidFill>
                <a:schemeClr val="tx1">
                  <a:lumMod val="85000"/>
                  <a:lumOff val="15000"/>
                </a:schemeClr>
              </a:solidFill>
              <a:latin typeface="Calibri" panose="020F0502020204030204" pitchFamily="34" charset="0"/>
              <a:cs typeface="Times New Roman" panose="02020603050405020304" pitchFamily="18" charset="0"/>
            </a:endParaRPr>
          </a:p>
          <a:p>
            <a:pPr marL="914400" lvl="2" indent="0">
              <a:buNone/>
            </a:pPr>
            <a:r>
              <a:rPr lang="da-DK" b="1" dirty="0">
                <a:solidFill>
                  <a:schemeClr val="tx1">
                    <a:lumMod val="85000"/>
                    <a:lumOff val="15000"/>
                  </a:schemeClr>
                </a:solidFill>
                <a:latin typeface="Calibri" panose="020F0502020204030204" pitchFamily="34" charset="0"/>
                <a:cs typeface="Times New Roman" panose="02020603050405020304" pitchFamily="18" charset="0"/>
              </a:rPr>
              <a:t>§ 9, stk. 1, nr. 2</a:t>
            </a:r>
            <a:r>
              <a:rPr lang="da-DK" dirty="0">
                <a:solidFill>
                  <a:schemeClr val="tx1">
                    <a:lumMod val="85000"/>
                    <a:lumOff val="15000"/>
                  </a:schemeClr>
                </a:solidFill>
                <a:latin typeface="Calibri" panose="020F0502020204030204" pitchFamily="34" charset="0"/>
                <a:cs typeface="Times New Roman" panose="02020603050405020304" pitchFamily="18" charset="0"/>
              </a:rPr>
              <a:t>  Brud på kollektive overenskomster, der ikke er hovedaftaler </a:t>
            </a:r>
          </a:p>
          <a:p>
            <a:pPr marL="914400" lvl="2" indent="0">
              <a:buNone/>
            </a:pPr>
            <a:endParaRPr lang="da-DK" dirty="0">
              <a:solidFill>
                <a:schemeClr val="tx1">
                  <a:lumMod val="85000"/>
                  <a:lumOff val="15000"/>
                </a:schemeClr>
              </a:solidFill>
              <a:latin typeface="Calibri" panose="020F0502020204030204" pitchFamily="34" charset="0"/>
              <a:cs typeface="Times New Roman" panose="02020603050405020304" pitchFamily="18" charset="0"/>
            </a:endParaRPr>
          </a:p>
          <a:p>
            <a:pPr marL="914400" lvl="2" indent="0">
              <a:buNone/>
            </a:pPr>
            <a:r>
              <a:rPr lang="da-DK" b="1" dirty="0">
                <a:solidFill>
                  <a:schemeClr val="tx1">
                    <a:lumMod val="85000"/>
                    <a:lumOff val="15000"/>
                  </a:schemeClr>
                </a:solidFill>
                <a:latin typeface="Calibri" panose="020F0502020204030204" pitchFamily="34" charset="0"/>
                <a:cs typeface="Times New Roman" panose="02020603050405020304" pitchFamily="18" charset="0"/>
              </a:rPr>
              <a:t>§ 9, stk. 1, nr. 3 </a:t>
            </a:r>
            <a:r>
              <a:rPr lang="da-DK" dirty="0">
                <a:solidFill>
                  <a:schemeClr val="tx1">
                    <a:lumMod val="85000"/>
                    <a:lumOff val="15000"/>
                  </a:schemeClr>
                </a:solidFill>
                <a:latin typeface="Calibri" panose="020F0502020204030204" pitchFamily="34" charset="0"/>
                <a:cs typeface="Times New Roman" panose="02020603050405020304" pitchFamily="18" charset="0"/>
              </a:rPr>
              <a:t> Konflikters lovlighed </a:t>
            </a:r>
          </a:p>
          <a:p>
            <a:pPr marL="914400" lvl="2" indent="0">
              <a:buNone/>
            </a:pPr>
            <a:endParaRPr lang="da-DK" dirty="0">
              <a:solidFill>
                <a:schemeClr val="tx1">
                  <a:lumMod val="85000"/>
                  <a:lumOff val="15000"/>
                </a:schemeClr>
              </a:solidFill>
              <a:latin typeface="Calibri" panose="020F0502020204030204" pitchFamily="34" charset="0"/>
              <a:cs typeface="Times New Roman" panose="02020603050405020304" pitchFamily="18" charset="0"/>
            </a:endParaRPr>
          </a:p>
          <a:p>
            <a:pPr marL="914400" lvl="2" indent="0">
              <a:spcAft>
                <a:spcPts val="1275"/>
              </a:spcAft>
              <a:buNone/>
            </a:pPr>
            <a:r>
              <a:rPr lang="da-DK" b="1" dirty="0">
                <a:solidFill>
                  <a:schemeClr val="tx1">
                    <a:lumMod val="85000"/>
                    <a:lumOff val="15000"/>
                  </a:schemeClr>
                </a:solidFill>
                <a:latin typeface="Calibri" panose="020F0502020204030204" pitchFamily="34" charset="0"/>
                <a:cs typeface="Times New Roman" panose="02020603050405020304" pitchFamily="18" charset="0"/>
              </a:rPr>
              <a:t>§ 9, stk. 1, nr. 4</a:t>
            </a:r>
            <a:r>
              <a:rPr lang="da-DK" dirty="0">
                <a:solidFill>
                  <a:schemeClr val="tx1">
                    <a:lumMod val="85000"/>
                    <a:lumOff val="15000"/>
                  </a:schemeClr>
                </a:solidFill>
                <a:latin typeface="Calibri" panose="020F0502020204030204" pitchFamily="34" charset="0"/>
                <a:cs typeface="Times New Roman" panose="02020603050405020304" pitchFamily="18" charset="0"/>
              </a:rPr>
              <a:t>  Foreligger en kollektiv overenskomst?</a:t>
            </a:r>
          </a:p>
          <a:p>
            <a:pPr marL="914400" lvl="2" indent="0">
              <a:spcAft>
                <a:spcPts val="1275"/>
              </a:spcAft>
              <a:buNone/>
            </a:pPr>
            <a:r>
              <a:rPr lang="da-DK" b="1" dirty="0" err="1">
                <a:solidFill>
                  <a:schemeClr val="tx1">
                    <a:lumMod val="85000"/>
                    <a:lumOff val="15000"/>
                  </a:schemeClr>
                </a:solidFill>
                <a:latin typeface="Calibri" panose="020F0502020204030204" pitchFamily="34" charset="0"/>
                <a:cs typeface="Times New Roman" panose="02020603050405020304" pitchFamily="18" charset="0"/>
              </a:rPr>
              <a:t>etc</a:t>
            </a:r>
            <a:r>
              <a:rPr lang="da-DK" b="1" dirty="0">
                <a:solidFill>
                  <a:schemeClr val="tx1">
                    <a:lumMod val="85000"/>
                    <a:lumOff val="15000"/>
                  </a:schemeClr>
                </a:solidFill>
                <a:latin typeface="Calibri" panose="020F0502020204030204" pitchFamily="34" charset="0"/>
                <a:cs typeface="Times New Roman" panose="02020603050405020304" pitchFamily="18" charset="0"/>
              </a:rPr>
              <a:t>…</a:t>
            </a:r>
          </a:p>
          <a:p>
            <a:pPr marL="914400" lvl="2" indent="0">
              <a:spcAft>
                <a:spcPts val="800"/>
              </a:spcAft>
              <a:buNone/>
            </a:pPr>
            <a:r>
              <a:rPr lang="da-DK"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9, stk. 4: </a:t>
            </a:r>
            <a:r>
              <a:rPr lang="da-DK"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Ud over sagerne, som er nævnt i stk. 1, kan sager vedrørende uoverensstemmelser mellem arbejdsgivere og lønmodtagere indbringes for Arbejdsretten, når retten billiger det og der mellem en arbejdsgiver- og lønmodtagerorganisation eller mellem en enkeltvirksomhed og en lønmodtagerorganisation er truffet aftale derom.</a:t>
            </a:r>
          </a:p>
          <a:p>
            <a:endParaRPr lang="da-DK" sz="800" dirty="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2887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fade">
                                      <p:cBhvr>
                                        <p:cTn id="16" dur="500"/>
                                        <p:tgtEl>
                                          <p:spTgt spid="3">
                                            <p:txEl>
                                              <p:pRg st="9" end="9"/>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animEffect transition="in" filter="fade">
                                      <p:cBhvr>
                                        <p:cTn id="19" dur="500"/>
                                        <p:tgtEl>
                                          <p:spTgt spid="3">
                                            <p:txEl>
                                              <p:pRg st="11" end="1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12" end="12"/>
                                            </p:txEl>
                                          </p:spTgt>
                                        </p:tgtEl>
                                        <p:attrNameLst>
                                          <p:attrName>style.visibility</p:attrName>
                                        </p:attrNameLst>
                                      </p:cBhvr>
                                      <p:to>
                                        <p:strVal val="visible"/>
                                      </p:to>
                                    </p:set>
                                    <p:animEffect transition="in" filter="fade">
                                      <p:cBhvr>
                                        <p:cTn id="22" dur="500"/>
                                        <p:tgtEl>
                                          <p:spTgt spid="3">
                                            <p:txEl>
                                              <p:pRg st="12" end="1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animEffect transition="in" filter="fade">
                                      <p:cBhvr>
                                        <p:cTn id="25"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1137036" y="-240254"/>
            <a:ext cx="10516484" cy="1584960"/>
          </a:xfrm>
        </p:spPr>
        <p:txBody>
          <a:bodyPr>
            <a:normAutofit/>
          </a:bodyPr>
          <a:lstStyle/>
          <a:p>
            <a:br>
              <a:rPr lang="da-DK" sz="4100" b="1" i="1" dirty="0">
                <a:solidFill>
                  <a:schemeClr val="tx1">
                    <a:lumMod val="85000"/>
                    <a:lumOff val="15000"/>
                  </a:schemeClr>
                </a:solidFill>
                <a:latin typeface="Times New Roman" panose="02020603050405020304" pitchFamily="18" charset="0"/>
                <a:ea typeface="Times New Roman" panose="02020603050405020304" pitchFamily="18" charset="0"/>
              </a:rPr>
            </a:br>
            <a:r>
              <a:rPr lang="da-DK" sz="4100" dirty="0">
                <a:solidFill>
                  <a:schemeClr val="tx1">
                    <a:lumMod val="85000"/>
                    <a:lumOff val="15000"/>
                  </a:schemeClr>
                </a:solidFill>
              </a:rPr>
              <a:t>Arbejdsretslovens § 9, stk. 1 og stk.3, 2. pkt.</a:t>
            </a:r>
            <a:br>
              <a:rPr lang="da-DK" sz="2400" dirty="0">
                <a:solidFill>
                  <a:schemeClr val="tx1">
                    <a:lumMod val="85000"/>
                    <a:lumOff val="15000"/>
                  </a:schemeClr>
                </a:solidFill>
              </a:rPr>
            </a:br>
            <a:endParaRPr lang="da-DK" sz="2400" dirty="0">
              <a:solidFill>
                <a:schemeClr val="tx1">
                  <a:lumMod val="85000"/>
                  <a:lumOff val="15000"/>
                </a:schemeClr>
              </a:solidFill>
            </a:endParaRPr>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538480" y="939800"/>
            <a:ext cx="10728960" cy="4978399"/>
          </a:xfrm>
        </p:spPr>
        <p:txBody>
          <a:bodyPr anchor="ctr">
            <a:normAutofit/>
          </a:bodyPr>
          <a:lstStyle/>
          <a:p>
            <a:pPr marL="0" indent="0">
              <a:buNone/>
            </a:pPr>
            <a:endParaRPr lang="da-DK" sz="1100" b="1" i="1" dirty="0">
              <a:solidFill>
                <a:schemeClr val="tx1">
                  <a:lumMod val="85000"/>
                  <a:lumOff val="15000"/>
                </a:schemeClr>
              </a:solidFill>
              <a:latin typeface="Times New Roman" panose="02020603050405020304" pitchFamily="18" charset="0"/>
              <a:ea typeface="Times New Roman" panose="02020603050405020304" pitchFamily="18" charset="0"/>
            </a:endParaRPr>
          </a:p>
          <a:p>
            <a:endParaRPr lang="da-DK" sz="1100" b="1" i="1" dirty="0">
              <a:solidFill>
                <a:schemeClr val="tx1">
                  <a:lumMod val="85000"/>
                  <a:lumOff val="15000"/>
                </a:schemeClr>
              </a:solidFill>
              <a:effectLst/>
              <a:latin typeface="Times New Roman" panose="02020603050405020304" pitchFamily="18" charset="0"/>
              <a:ea typeface="Times New Roman" panose="02020603050405020304" pitchFamily="18" charset="0"/>
            </a:endParaRPr>
          </a:p>
          <a:p>
            <a:pPr marL="914400" lvl="2" indent="0">
              <a:buNone/>
            </a:pPr>
            <a:r>
              <a:rPr lang="da-DK" b="1" dirty="0">
                <a:solidFill>
                  <a:schemeClr val="tx1">
                    <a:lumMod val="85000"/>
                    <a:lumOff val="15000"/>
                  </a:schemeClr>
                </a:solidFill>
                <a:latin typeface="Calibri" panose="020F0502020204030204" pitchFamily="34" charset="0"/>
                <a:cs typeface="Times New Roman" panose="02020603050405020304" pitchFamily="18" charset="0"/>
              </a:rPr>
              <a:t>§ 9, stk. 1, nr. 1</a:t>
            </a:r>
            <a:r>
              <a:rPr lang="da-DK" dirty="0">
                <a:solidFill>
                  <a:schemeClr val="tx1">
                    <a:lumMod val="85000"/>
                    <a:lumOff val="15000"/>
                  </a:schemeClr>
                </a:solidFill>
                <a:latin typeface="Calibri" panose="020F0502020204030204" pitchFamily="34" charset="0"/>
                <a:cs typeface="Times New Roman" panose="02020603050405020304" pitchFamily="18" charset="0"/>
              </a:rPr>
              <a:t>  Overtrædelse og fortolkning af hovedaftaler</a:t>
            </a:r>
          </a:p>
          <a:p>
            <a:pPr marL="914400" lvl="2" indent="0">
              <a:buNone/>
            </a:pPr>
            <a:endParaRPr lang="da-DK" dirty="0">
              <a:solidFill>
                <a:schemeClr val="tx1">
                  <a:lumMod val="85000"/>
                  <a:lumOff val="15000"/>
                </a:schemeClr>
              </a:solidFill>
              <a:latin typeface="Calibri" panose="020F0502020204030204" pitchFamily="34" charset="0"/>
              <a:cs typeface="Times New Roman" panose="02020603050405020304" pitchFamily="18" charset="0"/>
            </a:endParaRPr>
          </a:p>
          <a:p>
            <a:pPr marL="914400" lvl="2" indent="0">
              <a:buNone/>
            </a:pPr>
            <a:r>
              <a:rPr lang="da-DK" b="1" dirty="0">
                <a:solidFill>
                  <a:schemeClr val="tx1">
                    <a:lumMod val="85000"/>
                    <a:lumOff val="15000"/>
                  </a:schemeClr>
                </a:solidFill>
                <a:latin typeface="Calibri" panose="020F0502020204030204" pitchFamily="34" charset="0"/>
                <a:cs typeface="Times New Roman" panose="02020603050405020304" pitchFamily="18" charset="0"/>
              </a:rPr>
              <a:t>§ 9, stk. 1, nr. 2</a:t>
            </a:r>
            <a:r>
              <a:rPr lang="da-DK" dirty="0">
                <a:solidFill>
                  <a:schemeClr val="tx1">
                    <a:lumMod val="85000"/>
                    <a:lumOff val="15000"/>
                  </a:schemeClr>
                </a:solidFill>
                <a:latin typeface="Calibri" panose="020F0502020204030204" pitchFamily="34" charset="0"/>
                <a:cs typeface="Times New Roman" panose="02020603050405020304" pitchFamily="18" charset="0"/>
              </a:rPr>
              <a:t>  Brud på kollektive overenskomster, der ikke er hovedaftaler </a:t>
            </a:r>
          </a:p>
          <a:p>
            <a:pPr marL="914400" lvl="2" indent="0">
              <a:buNone/>
            </a:pPr>
            <a:endParaRPr lang="da-DK" dirty="0">
              <a:solidFill>
                <a:schemeClr val="tx1">
                  <a:lumMod val="85000"/>
                  <a:lumOff val="15000"/>
                </a:schemeClr>
              </a:solidFill>
              <a:latin typeface="Calibri" panose="020F0502020204030204" pitchFamily="34" charset="0"/>
              <a:cs typeface="Times New Roman" panose="02020603050405020304" pitchFamily="18" charset="0"/>
            </a:endParaRPr>
          </a:p>
          <a:p>
            <a:pPr marL="914400" lvl="2" indent="0">
              <a:buNone/>
            </a:pPr>
            <a:r>
              <a:rPr lang="da-DK" b="1" dirty="0">
                <a:solidFill>
                  <a:schemeClr val="tx1">
                    <a:lumMod val="85000"/>
                    <a:lumOff val="15000"/>
                  </a:schemeClr>
                </a:solidFill>
                <a:latin typeface="Calibri" panose="020F0502020204030204" pitchFamily="34" charset="0"/>
                <a:cs typeface="Times New Roman" panose="02020603050405020304" pitchFamily="18" charset="0"/>
              </a:rPr>
              <a:t>§ 9, stk. 1, nr. 3 </a:t>
            </a:r>
            <a:r>
              <a:rPr lang="da-DK" dirty="0">
                <a:solidFill>
                  <a:schemeClr val="tx1">
                    <a:lumMod val="85000"/>
                    <a:lumOff val="15000"/>
                  </a:schemeClr>
                </a:solidFill>
                <a:latin typeface="Calibri" panose="020F0502020204030204" pitchFamily="34" charset="0"/>
                <a:cs typeface="Times New Roman" panose="02020603050405020304" pitchFamily="18" charset="0"/>
              </a:rPr>
              <a:t> Konflikters lovlighed </a:t>
            </a:r>
          </a:p>
          <a:p>
            <a:pPr marL="914400" lvl="2" indent="0">
              <a:buNone/>
            </a:pPr>
            <a:endParaRPr lang="da-DK" dirty="0">
              <a:solidFill>
                <a:schemeClr val="tx1">
                  <a:lumMod val="85000"/>
                  <a:lumOff val="15000"/>
                </a:schemeClr>
              </a:solidFill>
              <a:latin typeface="Calibri" panose="020F0502020204030204" pitchFamily="34" charset="0"/>
              <a:cs typeface="Times New Roman" panose="02020603050405020304" pitchFamily="18" charset="0"/>
            </a:endParaRPr>
          </a:p>
          <a:p>
            <a:pPr marL="914400" lvl="2" indent="0">
              <a:spcAft>
                <a:spcPts val="1275"/>
              </a:spcAft>
              <a:buNone/>
            </a:pPr>
            <a:r>
              <a:rPr lang="da-DK" b="1" dirty="0">
                <a:solidFill>
                  <a:schemeClr val="tx1">
                    <a:lumMod val="85000"/>
                    <a:lumOff val="15000"/>
                  </a:schemeClr>
                </a:solidFill>
                <a:latin typeface="Calibri" panose="020F0502020204030204" pitchFamily="34" charset="0"/>
                <a:cs typeface="Times New Roman" panose="02020603050405020304" pitchFamily="18" charset="0"/>
              </a:rPr>
              <a:t>§ 9, stk. 1, nr. 4</a:t>
            </a:r>
            <a:r>
              <a:rPr lang="da-DK" dirty="0">
                <a:solidFill>
                  <a:schemeClr val="tx1">
                    <a:lumMod val="85000"/>
                    <a:lumOff val="15000"/>
                  </a:schemeClr>
                </a:solidFill>
                <a:latin typeface="Calibri" panose="020F0502020204030204" pitchFamily="34" charset="0"/>
                <a:cs typeface="Times New Roman" panose="02020603050405020304" pitchFamily="18" charset="0"/>
              </a:rPr>
              <a:t>  Foreligger en kollektiv overenskomst?</a:t>
            </a:r>
          </a:p>
          <a:p>
            <a:pPr marL="914400" lvl="2" indent="0">
              <a:spcAft>
                <a:spcPts val="1275"/>
              </a:spcAft>
              <a:buNone/>
            </a:pPr>
            <a:r>
              <a:rPr lang="da-DK" dirty="0">
                <a:solidFill>
                  <a:schemeClr val="tx1">
                    <a:lumMod val="85000"/>
                    <a:lumOff val="15000"/>
                  </a:schemeClr>
                </a:solidFill>
                <a:latin typeface="Calibri" panose="020F0502020204030204" pitchFamily="34" charset="0"/>
                <a:cs typeface="Times New Roman" panose="02020603050405020304" pitchFamily="18" charset="0"/>
              </a:rPr>
              <a:t>…</a:t>
            </a:r>
          </a:p>
          <a:p>
            <a:pPr marL="914400" lvl="2" indent="0">
              <a:spcAft>
                <a:spcPts val="800"/>
              </a:spcAft>
              <a:buNone/>
            </a:pPr>
            <a:r>
              <a:rPr lang="da-DK"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9, stk. 3, 2. pkt.</a:t>
            </a:r>
            <a:r>
              <a:rPr lang="da-DK"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 Adgangen til at indbringe [sager efter § 9, stk. 1, nr. 1-3] er endvidere betinget af, at der ikke i det pågældende overenskomstforhold er indeholdt bestemmelser i modsat retning.</a:t>
            </a:r>
          </a:p>
          <a:p>
            <a:endParaRPr lang="da-DK" sz="1100" dirty="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382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fade">
                                      <p:cBhvr>
                                        <p:cTn id="16" dur="500"/>
                                        <p:tgtEl>
                                          <p:spTgt spid="3">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Effect transition="in" filter="fade">
                                      <p:cBhvr>
                                        <p:cTn id="19" dur="500"/>
                                        <p:tgtEl>
                                          <p:spTgt spid="3">
                                            <p:txEl>
                                              <p:pRg st="9" end="9"/>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fade">
                                      <p:cBhvr>
                                        <p:cTn id="2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1137034" y="609597"/>
            <a:ext cx="9392421" cy="1330841"/>
          </a:xfrm>
        </p:spPr>
        <p:txBody>
          <a:bodyPr>
            <a:normAutofit fontScale="90000"/>
          </a:bodyPr>
          <a:lstStyle/>
          <a:p>
            <a:br>
              <a:rPr lang="da-DK" sz="2800" b="1" i="1" dirty="0">
                <a:latin typeface="Times New Roman" panose="02020603050405020304" pitchFamily="18" charset="0"/>
                <a:ea typeface="Times New Roman" panose="02020603050405020304" pitchFamily="18" charset="0"/>
              </a:rPr>
            </a:br>
            <a:r>
              <a:rPr lang="da-DK" sz="4100" dirty="0"/>
              <a:t>Værnetingsaftalen i ARD 95.111</a:t>
            </a:r>
            <a:r>
              <a:rPr lang="da-DK" sz="4100" dirty="0">
                <a:effectLst/>
                <a:latin typeface="Calibri" panose="020F0502020204030204" pitchFamily="34" charset="0"/>
                <a:ea typeface="Times New Roman" panose="02020603050405020304" pitchFamily="18" charset="0"/>
                <a:cs typeface="Times New Roman" panose="02020603050405020304" pitchFamily="18" charset="0"/>
              </a:rPr>
              <a:t> </a:t>
            </a:r>
            <a:br>
              <a:rPr lang="da-DK" sz="2800" dirty="0"/>
            </a:br>
            <a:endParaRPr lang="da-DK" sz="2800"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1067368" y="942948"/>
            <a:ext cx="7827672" cy="5266466"/>
          </a:xfrm>
        </p:spPr>
        <p:txBody>
          <a:bodyPr>
            <a:normAutofit fontScale="85000" lnSpcReduction="10000"/>
          </a:bodyPr>
          <a:lstStyle/>
          <a:p>
            <a:pPr marL="0" indent="0">
              <a:buNone/>
            </a:pPr>
            <a:endParaRPr lang="da-DK" sz="3000" b="1" i="1" dirty="0">
              <a:effectLst/>
              <a:latin typeface="Times New Roman" panose="02020603050405020304" pitchFamily="18" charset="0"/>
              <a:ea typeface="Times New Roman" panose="02020603050405020304" pitchFamily="18" charset="0"/>
            </a:endParaRPr>
          </a:p>
          <a:p>
            <a:pPr marL="0" indent="0">
              <a:lnSpc>
                <a:spcPct val="120000"/>
              </a:lnSpc>
              <a:buNone/>
            </a:pPr>
            <a:endParaRPr lang="da-DK" sz="3000" b="1" dirty="0">
              <a:effectLst/>
              <a:latin typeface="Times New Roman" panose="02020603050405020304" pitchFamily="18" charset="0"/>
              <a:ea typeface="Times New Roman" panose="02020603050405020304" pitchFamily="18" charset="0"/>
            </a:endParaRPr>
          </a:p>
          <a:p>
            <a:pPr marL="0" indent="0">
              <a:lnSpc>
                <a:spcPct val="120000"/>
              </a:lnSpc>
              <a:spcAft>
                <a:spcPts val="800"/>
              </a:spcAft>
              <a:buNone/>
            </a:pPr>
            <a:r>
              <a:rPr lang="da-DK" sz="3000" i="1" dirty="0">
                <a:effectLst/>
                <a:latin typeface="Calibri" panose="020F0502020204030204" pitchFamily="34" charset="0"/>
                <a:ea typeface="Times New Roman" panose="02020603050405020304" pitchFamily="18" charset="0"/>
                <a:cs typeface="Times New Roman" panose="02020603050405020304" pitchFamily="18" charset="0"/>
              </a:rPr>
              <a:t>”Parterne har aftalt Københavns Byret som værneting for alle tvister angående forståelsen, fortolkningen og opfyldelsen af nærværende overenskomst. Det forudsættes herved, at tvister ikke i henhold til præceptive lovbestemmelser henhører under andre myndigheders kompetence, såsom arbejdsretslovens § 11, jf. stk. 9 eller normer for behandling af faglig strid, mæglingsbekendtgørelser mv. I så fald skal det fagretlige system have forrang for nærværende aftale”. </a:t>
            </a:r>
          </a:p>
          <a:p>
            <a:endParaRPr lang="da-DK" sz="1700" dirty="0"/>
          </a:p>
        </p:txBody>
      </p:sp>
      <p:pic>
        <p:nvPicPr>
          <p:cNvPr id="4" name="Billede 3">
            <a:extLst>
              <a:ext uri="{FF2B5EF4-FFF2-40B4-BE49-F238E27FC236}">
                <a16:creationId xmlns:a16="http://schemas.microsoft.com/office/drawing/2014/main" id="{919613F4-4E65-484D-AD30-16871D3AFB55}"/>
              </a:ext>
            </a:extLst>
          </p:cNvPr>
          <p:cNvPicPr>
            <a:picLocks noChangeAspect="1"/>
          </p:cNvPicPr>
          <p:nvPr/>
        </p:nvPicPr>
        <p:blipFill>
          <a:blip r:embed="rId2"/>
          <a:stretch>
            <a:fillRect/>
          </a:stretch>
        </p:blipFill>
        <p:spPr>
          <a:xfrm>
            <a:off x="8753989" y="3825944"/>
            <a:ext cx="1772157" cy="2061837"/>
          </a:xfrm>
          <a:prstGeom prst="rect">
            <a:avLst/>
          </a:prstGeom>
        </p:spPr>
      </p:pic>
      <p:sp>
        <p:nvSpPr>
          <p:cNvPr id="13" name="Freeform: Shape 12">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83795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p:txBody>
          <a:bodyPr>
            <a:normAutofit fontScale="90000"/>
          </a:bodyPr>
          <a:lstStyle/>
          <a:p>
            <a:br>
              <a:rPr lang="da-DK" b="1" i="1" dirty="0">
                <a:latin typeface="Times New Roman" panose="02020603050405020304" pitchFamily="18" charset="0"/>
                <a:ea typeface="Times New Roman" panose="02020603050405020304" pitchFamily="18" charset="0"/>
              </a:rPr>
            </a:br>
            <a:r>
              <a:rPr lang="da-DK" dirty="0"/>
              <a:t>Fra arbejdsrettens dom i ARD 95.111</a:t>
            </a:r>
            <a:br>
              <a:rPr lang="da-DK" dirty="0"/>
            </a:br>
            <a:endParaRPr lang="da-DK"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762000" y="1597025"/>
            <a:ext cx="10515600" cy="4351338"/>
          </a:xfrm>
        </p:spPr>
        <p:txBody>
          <a:bodyPr>
            <a:normAutofit fontScale="92500"/>
          </a:bodyPr>
          <a:lstStyle/>
          <a:p>
            <a:pPr marL="0" indent="0" algn="l">
              <a:lnSpc>
                <a:spcPts val="1275"/>
              </a:lnSpc>
              <a:buNone/>
            </a:pPr>
            <a:endParaRPr lang="da-DK" sz="2000" b="1" i="1" dirty="0">
              <a:effectLst/>
              <a:latin typeface="Times New Roman" panose="02020603050405020304" pitchFamily="18" charset="0"/>
              <a:ea typeface="Times New Roman" panose="02020603050405020304" pitchFamily="18" charset="0"/>
            </a:endParaRPr>
          </a:p>
          <a:p>
            <a:pPr marL="0" indent="0">
              <a:lnSpc>
                <a:spcPct val="107000"/>
              </a:lnSpc>
              <a:spcAft>
                <a:spcPts val="800"/>
              </a:spcAft>
              <a:buNone/>
            </a:pPr>
            <a:r>
              <a:rPr lang="da-DK" sz="2600" dirty="0">
                <a:effectLst/>
                <a:latin typeface="Calibri" panose="020F0502020204030204" pitchFamily="34" charset="0"/>
                <a:ea typeface="Times New Roman" panose="02020603050405020304" pitchFamily="18" charset="0"/>
                <a:cs typeface="Times New Roman" panose="02020603050405020304" pitchFamily="18" charset="0"/>
              </a:rPr>
              <a:t>” Overenskomstbestemmelser, der tilsigter at indskrænke Arbejdsrettens eller faglige voldgiftsretters </a:t>
            </a:r>
            <a:r>
              <a:rPr lang="da-DK" sz="2600" dirty="0">
                <a:latin typeface="Calibri" panose="020F0502020204030204" pitchFamily="34" charset="0"/>
                <a:cs typeface="Times New Roman" panose="02020603050405020304" pitchFamily="18" charset="0"/>
              </a:rPr>
              <a:t>kompetence</a:t>
            </a:r>
            <a:r>
              <a:rPr lang="da-DK" sz="2600" dirty="0">
                <a:effectLst/>
                <a:latin typeface="Calibri" panose="020F0502020204030204" pitchFamily="34" charset="0"/>
                <a:ea typeface="Times New Roman" panose="02020603050405020304" pitchFamily="18" charset="0"/>
                <a:cs typeface="Times New Roman" panose="02020603050405020304" pitchFamily="18" charset="0"/>
              </a:rPr>
              <a:t> i forhold til lovens udgangspunkt, skal fortolkes snævert, således at kun tvister, der utvivlsomt kan anses for omfattet af en sådan bestemmelse, unddrages sædvanlig fagretlig behandling.</a:t>
            </a:r>
          </a:p>
          <a:p>
            <a:pPr marL="0" indent="0">
              <a:lnSpc>
                <a:spcPct val="107000"/>
              </a:lnSpc>
              <a:spcAft>
                <a:spcPts val="800"/>
              </a:spcAft>
              <a:buNone/>
            </a:pPr>
            <a:endParaRPr lang="da-DK"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da-DK" sz="2600" dirty="0">
                <a:latin typeface="Calibri" panose="020F0502020204030204" pitchFamily="34" charset="0"/>
                <a:cs typeface="Times New Roman" panose="02020603050405020304" pitchFamily="18" charset="0"/>
              </a:rPr>
              <a:t>”…Der er ikke herved var taget stilling til det generelle spørgsmål om overenskomstparters mulighed for at henskyde afgørelsen af fortolkningstvister til de almindelige domstole.”  </a:t>
            </a:r>
          </a:p>
          <a:p>
            <a:endParaRPr lang="da-DK" dirty="0"/>
          </a:p>
        </p:txBody>
      </p:sp>
    </p:spTree>
    <p:extLst>
      <p:ext uri="{BB962C8B-B14F-4D97-AF65-F5344CB8AC3E}">
        <p14:creationId xmlns:p14="http://schemas.microsoft.com/office/powerpoint/2010/main" val="342049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4">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26">
            <a:extLst>
              <a:ext uri="{FF2B5EF4-FFF2-40B4-BE49-F238E27FC236}">
                <a16:creationId xmlns:a16="http://schemas.microsoft.com/office/drawing/2014/main" id="{DB74BAD7-F0FC-4719-A31F-1ABDB621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9EB37DB-8505-8507-0180-C2D0630866F2}"/>
              </a:ext>
            </a:extLst>
          </p:cNvPr>
          <p:cNvSpPr>
            <a:spLocks noGrp="1"/>
          </p:cNvSpPr>
          <p:nvPr>
            <p:ph type="title"/>
          </p:nvPr>
        </p:nvSpPr>
        <p:spPr>
          <a:xfrm>
            <a:off x="1137034" y="609599"/>
            <a:ext cx="6836927" cy="1322888"/>
          </a:xfrm>
        </p:spPr>
        <p:txBody>
          <a:bodyPr>
            <a:normAutofit/>
          </a:bodyPr>
          <a:lstStyle/>
          <a:p>
            <a:r>
              <a:rPr lang="da-DK" sz="4100" dirty="0"/>
              <a:t>U 2016.534 H</a:t>
            </a:r>
            <a:br>
              <a:rPr lang="da-DK" sz="4100" dirty="0"/>
            </a:br>
            <a:endParaRPr lang="da-DK" sz="4100" dirty="0"/>
          </a:p>
        </p:txBody>
      </p:sp>
      <p:sp>
        <p:nvSpPr>
          <p:cNvPr id="3" name="Pladsholder til indhold 2">
            <a:extLst>
              <a:ext uri="{FF2B5EF4-FFF2-40B4-BE49-F238E27FC236}">
                <a16:creationId xmlns:a16="http://schemas.microsoft.com/office/drawing/2014/main" id="{9CCCF485-34B7-FDB0-DE59-6B1A424C4ED1}"/>
              </a:ext>
            </a:extLst>
          </p:cNvPr>
          <p:cNvSpPr>
            <a:spLocks noGrp="1"/>
          </p:cNvSpPr>
          <p:nvPr>
            <p:ph idx="1"/>
          </p:nvPr>
        </p:nvSpPr>
        <p:spPr>
          <a:xfrm>
            <a:off x="1197108" y="1409646"/>
            <a:ext cx="10791692" cy="4588847"/>
          </a:xfrm>
        </p:spPr>
        <p:txBody>
          <a:bodyPr>
            <a:normAutofit fontScale="85000" lnSpcReduction="20000"/>
          </a:bodyPr>
          <a:lstStyle/>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Virksomheden Tingstrøm stod for kantinedrift i KPMG. </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ISS overtog kantinedriften i KPMG fra Tingstrøm. </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Derfor afskedigede Tingstrøm kantinemedarbejderen A, der havde arbejdet i kantinen i KPMG og var medlem af 3F, i november 2011.</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3F anlagde nu som mandatar for A sag mod ISS og Tingstrøm med påstand om, at de skulle betale ca. 188.000 kr. til A som godtgørelse for usaglig afskedigelse efter Hovedaftalen § 4, stk. 3. </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Begrundels</a:t>
            </a:r>
            <a:r>
              <a:rPr lang="da-DK" sz="2300" dirty="0">
                <a:latin typeface="Calibri" panose="020F0502020204030204" pitchFamily="34" charset="0"/>
                <a:ea typeface="Times New Roman" panose="02020603050405020304" pitchFamily="18" charset="0"/>
                <a:cs typeface="Times New Roman" panose="02020603050405020304" pitchFamily="18" charset="0"/>
              </a:rPr>
              <a:t>e for </a:t>
            </a: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usaglig afskedigelse: ISS’ overtagelse af kantinedriften i KPMG var en </a:t>
            </a:r>
            <a:r>
              <a:rPr lang="da-DK" sz="2300" b="1" dirty="0">
                <a:effectLst/>
                <a:latin typeface="Calibri" panose="020F0502020204030204" pitchFamily="34" charset="0"/>
                <a:ea typeface="Times New Roman" panose="02020603050405020304" pitchFamily="18" charset="0"/>
                <a:cs typeface="Times New Roman" panose="02020603050405020304" pitchFamily="18" charset="0"/>
              </a:rPr>
              <a:t>virksomhedsoverdragelse. </a:t>
            </a: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Afskedigelse af en medarbejder på grund af virksomhedsoverdragelse er som udgangspunkt ikke er rimeligt begrundet, jf. virksomhedsoverdragelseslovens § 3. </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Sø- og Handelsretten og Højesteret fandt at ISS’ overtagelse af kantinedriften </a:t>
            </a:r>
            <a:r>
              <a:rPr lang="da-DK" sz="2300" b="1" dirty="0">
                <a:effectLst/>
                <a:latin typeface="Calibri" panose="020F0502020204030204" pitchFamily="34" charset="0"/>
                <a:ea typeface="Times New Roman" panose="02020603050405020304" pitchFamily="18" charset="0"/>
                <a:cs typeface="Times New Roman" panose="02020603050405020304" pitchFamily="18" charset="0"/>
              </a:rPr>
              <a:t>ikke</a:t>
            </a: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 var omfattet af virksomhedsoverdragelsesloven. </a:t>
            </a:r>
          </a:p>
          <a:p>
            <a:pPr marL="0" indent="0">
              <a:spcAft>
                <a:spcPts val="800"/>
              </a:spcAft>
              <a:buNone/>
            </a:pPr>
            <a:r>
              <a:rPr lang="da-DK" sz="2300" dirty="0">
                <a:effectLst/>
                <a:latin typeface="Calibri" panose="020F0502020204030204" pitchFamily="34" charset="0"/>
                <a:ea typeface="Times New Roman" panose="02020603050405020304" pitchFamily="18" charset="0"/>
                <a:cs typeface="Times New Roman" panose="02020603050405020304" pitchFamily="18" charset="0"/>
              </a:rPr>
              <a:t>Derfor var afskedigelsen ikke usaglig efter Hovedaftalen, og ISS og Tingstrøm blev frifundet for betaling af de 188.000 kr. </a:t>
            </a:r>
          </a:p>
          <a:p>
            <a:endParaRPr lang="da-DK" sz="1300" dirty="0"/>
          </a:p>
        </p:txBody>
      </p:sp>
      <p:pic>
        <p:nvPicPr>
          <p:cNvPr id="5" name="Billede 4">
            <a:extLst>
              <a:ext uri="{FF2B5EF4-FFF2-40B4-BE49-F238E27FC236}">
                <a16:creationId xmlns:a16="http://schemas.microsoft.com/office/drawing/2014/main" id="{C6DFD403-F94E-43CF-A90F-B8E1325B2507}"/>
              </a:ext>
            </a:extLst>
          </p:cNvPr>
          <p:cNvPicPr>
            <a:picLocks noChangeAspect="1"/>
          </p:cNvPicPr>
          <p:nvPr/>
        </p:nvPicPr>
        <p:blipFill>
          <a:blip r:embed="rId2"/>
          <a:stretch>
            <a:fillRect/>
          </a:stretch>
        </p:blipFill>
        <p:spPr>
          <a:xfrm>
            <a:off x="4047239" y="5732359"/>
            <a:ext cx="824095" cy="734068"/>
          </a:xfrm>
          <a:prstGeom prst="rect">
            <a:avLst/>
          </a:prstGeom>
        </p:spPr>
      </p:pic>
      <p:pic>
        <p:nvPicPr>
          <p:cNvPr id="4" name="Billede 3">
            <a:extLst>
              <a:ext uri="{FF2B5EF4-FFF2-40B4-BE49-F238E27FC236}">
                <a16:creationId xmlns:a16="http://schemas.microsoft.com/office/drawing/2014/main" id="{AA1803AF-4372-4840-A2D6-2CD17874B96D}"/>
              </a:ext>
            </a:extLst>
          </p:cNvPr>
          <p:cNvPicPr>
            <a:picLocks noChangeAspect="1"/>
          </p:cNvPicPr>
          <p:nvPr/>
        </p:nvPicPr>
        <p:blipFill>
          <a:blip r:embed="rId3"/>
          <a:stretch>
            <a:fillRect/>
          </a:stretch>
        </p:blipFill>
        <p:spPr>
          <a:xfrm>
            <a:off x="1197108" y="5849486"/>
            <a:ext cx="1285240" cy="499815"/>
          </a:xfrm>
          <a:prstGeom prst="rect">
            <a:avLst/>
          </a:prstGeom>
        </p:spPr>
      </p:pic>
    </p:spTree>
    <p:extLst>
      <p:ext uri="{BB962C8B-B14F-4D97-AF65-F5344CB8AC3E}">
        <p14:creationId xmlns:p14="http://schemas.microsoft.com/office/powerpoint/2010/main" val="1198094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976</TotalTime>
  <Words>2046</Words>
  <Application>Microsoft Office PowerPoint</Application>
  <PresentationFormat>Widescreen</PresentationFormat>
  <Paragraphs>129</Paragraphs>
  <Slides>22</Slides>
  <Notes>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22</vt:i4>
      </vt:variant>
    </vt:vector>
  </HeadingPairs>
  <TitlesOfParts>
    <vt:vector size="28" baseType="lpstr">
      <vt:lpstr>Arial</vt:lpstr>
      <vt:lpstr>Calibri</vt:lpstr>
      <vt:lpstr>Calibri Light</vt:lpstr>
      <vt:lpstr>Palatino Linotype</vt:lpstr>
      <vt:lpstr>Times New Roman</vt:lpstr>
      <vt:lpstr>Office-tema</vt:lpstr>
      <vt:lpstr>PowerPoint-præsentation</vt:lpstr>
      <vt:lpstr> FOREDRAG OM ARBEJDSRETLIGE KOMPETENCEPROBLEMER </vt:lpstr>
      <vt:lpstr>Arbejdsretslovens § 9, stk. 1, nr. 2 og § 21, nr. 1</vt:lpstr>
      <vt:lpstr>Arbejdsretslovens § 11, stk. 1, og § 22, stk. 1</vt:lpstr>
      <vt:lpstr>  Arbejdsretsloven § 9, stk. 1 og stk.4 </vt:lpstr>
      <vt:lpstr> Arbejdsretslovens § 9, stk. 1 og stk.3, 2. pkt. </vt:lpstr>
      <vt:lpstr> Værnetingsaftalen i ARD 95.111  </vt:lpstr>
      <vt:lpstr> Fra arbejdsrettens dom i ARD 95.111 </vt:lpstr>
      <vt:lpstr>U 2016.534 H </vt:lpstr>
      <vt:lpstr> Præmisser i U 2016.534 H:  </vt:lpstr>
      <vt:lpstr> Fra Per Jacobsen Kollektiv Arbejdsret, 5. udgave (1994) s. 34  </vt:lpstr>
      <vt:lpstr> Lov om den faste Voldgiftsret § 5 B  </vt:lpstr>
      <vt:lpstr>     § 11. stk.  2 i arbejdsretsloven af 1973   </vt:lpstr>
      <vt:lpstr>    Menneskeretskonventionens artikel 6, stk. 1  </vt:lpstr>
      <vt:lpstr>     Præmisserne i U 1994.953 H </vt:lpstr>
      <vt:lpstr>    Arbejdsretslovens § 11. stk.  2,  gældende formulering  </vt:lpstr>
      <vt:lpstr>   Hovedaftalens § 4, stk. 3 (resumé)  </vt:lpstr>
      <vt:lpstr> U 2005.3332 H </vt:lpstr>
      <vt:lpstr>  U 2021.3721 H (i) </vt:lpstr>
      <vt:lpstr>  U 2021.3721 H (ii) </vt:lpstr>
      <vt:lpstr>U 2016.534 H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Frederik Waage</dc:creator>
  <cp:lastModifiedBy>Niels Waage</cp:lastModifiedBy>
  <cp:revision>28</cp:revision>
  <dcterms:created xsi:type="dcterms:W3CDTF">2022-04-05T22:41:18Z</dcterms:created>
  <dcterms:modified xsi:type="dcterms:W3CDTF">2022-11-22T20:39:11Z</dcterms:modified>
</cp:coreProperties>
</file>